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2.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3" r:id="rId2"/>
  </p:sldMasterIdLst>
  <p:notesMasterIdLst>
    <p:notesMasterId r:id="rId20"/>
  </p:notesMasterIdLst>
  <p:sldIdLst>
    <p:sldId id="277" r:id="rId3"/>
    <p:sldId id="279" r:id="rId4"/>
    <p:sldId id="280" r:id="rId5"/>
    <p:sldId id="281" r:id="rId6"/>
    <p:sldId id="290" r:id="rId7"/>
    <p:sldId id="289" r:id="rId8"/>
    <p:sldId id="282" r:id="rId9"/>
    <p:sldId id="288" r:id="rId10"/>
    <p:sldId id="283" r:id="rId11"/>
    <p:sldId id="284" r:id="rId12"/>
    <p:sldId id="285" r:id="rId13"/>
    <p:sldId id="286" r:id="rId14"/>
    <p:sldId id="291" r:id="rId15"/>
    <p:sldId id="287" r:id="rId16"/>
    <p:sldId id="275" r:id="rId17"/>
    <p:sldId id="269" r:id="rId18"/>
    <p:sldId id="27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438" userDrawn="1">
          <p15:clr>
            <a:srgbClr val="A4A3A4"/>
          </p15:clr>
        </p15:guide>
        <p15:guide id="4" pos="724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ugroho ade" initials="na" lastIdx="11" clrIdx="0">
    <p:extLst>
      <p:ext uri="{19B8F6BF-5375-455C-9EA6-DF929625EA0E}">
        <p15:presenceInfo xmlns:p15="http://schemas.microsoft.com/office/powerpoint/2012/main" userId="0dbaae3ed58810f2" providerId="Windows Live"/>
      </p:ext>
    </p:extLst>
  </p:cmAuthor>
  <p:cmAuthor id="2" name="slk" initials="s" lastIdx="0" clrIdx="1">
    <p:extLst>
      <p:ext uri="{19B8F6BF-5375-455C-9EA6-DF929625EA0E}">
        <p15:presenceInfo xmlns:p15="http://schemas.microsoft.com/office/powerpoint/2012/main" userId="slk"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AFB5"/>
    <a:srgbClr val="E6E6E6"/>
    <a:srgbClr val="D9D9D9"/>
    <a:srgbClr val="2B2462"/>
    <a:srgbClr val="1BB57E"/>
    <a:srgbClr val="110E26"/>
    <a:srgbClr val="4472C4"/>
    <a:srgbClr val="21D795"/>
    <a:srgbClr val="2DDF9F"/>
    <a:srgbClr val="E1E9B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48" autoAdjust="0"/>
    <p:restoredTop sz="89202" autoAdjust="0"/>
  </p:normalViewPr>
  <p:slideViewPr>
    <p:cSldViewPr snapToGrid="0" showGuides="1">
      <p:cViewPr varScale="1">
        <p:scale>
          <a:sx n="84" d="100"/>
          <a:sy n="84" d="100"/>
        </p:scale>
        <p:origin x="120" y="378"/>
      </p:cViewPr>
      <p:guideLst>
        <p:guide orient="horz" pos="2160"/>
        <p:guide pos="3840"/>
        <p:guide pos="438"/>
        <p:guide pos="7242"/>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2F6A41-74EE-43B2-87AC-ACB08008B329}" type="datetimeFigureOut">
              <a:rPr lang="en-ID" smtClean="0"/>
              <a:t>1/17/2020</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6398B0-5D07-4B48-9C62-CAFE4B04761D}" type="slidenum">
              <a:rPr lang="en-ID" smtClean="0"/>
              <a:t>‹#›</a:t>
            </a:fld>
            <a:endParaRPr lang="en-ID"/>
          </a:p>
        </p:txBody>
      </p:sp>
    </p:spTree>
    <p:extLst>
      <p:ext uri="{BB962C8B-B14F-4D97-AF65-F5344CB8AC3E}">
        <p14:creationId xmlns:p14="http://schemas.microsoft.com/office/powerpoint/2010/main" val="31672475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D699E512-D3A3-4DDF-907E-52EF3D360F63}"/>
              </a:ext>
            </a:extLst>
          </p:cNvPr>
          <p:cNvSpPr/>
          <p:nvPr userDrawn="1"/>
        </p:nvSpPr>
        <p:spPr>
          <a:xfrm>
            <a:off x="0" y="0"/>
            <a:ext cx="12192000" cy="6858000"/>
          </a:xfrm>
          <a:prstGeom prst="rect">
            <a:avLst/>
          </a:prstGeom>
          <a:solidFill>
            <a:srgbClr val="110E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rgbClr val="0D77E1"/>
              </a:solidFill>
            </a:endParaRPr>
          </a:p>
        </p:txBody>
      </p:sp>
      <p:sp>
        <p:nvSpPr>
          <p:cNvPr id="2" name="Title 1">
            <a:extLst>
              <a:ext uri="{FF2B5EF4-FFF2-40B4-BE49-F238E27FC236}">
                <a16:creationId xmlns="" xmlns:a16="http://schemas.microsoft.com/office/drawing/2014/main" id="{846ACB08-03C1-4E1A-B473-336F76524E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 xmlns:a16="http://schemas.microsoft.com/office/drawing/2014/main" id="{F0B46EC4-6F37-4F7C-80BA-735A693952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Tree>
    <p:extLst>
      <p:ext uri="{BB962C8B-B14F-4D97-AF65-F5344CB8AC3E}">
        <p14:creationId xmlns:p14="http://schemas.microsoft.com/office/powerpoint/2010/main" val="3358116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692E91-C378-40B9-8D45-1E0128E0D1D6}"/>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 xmlns:a16="http://schemas.microsoft.com/office/drawing/2014/main" id="{E6353411-ED82-4F15-B05E-3C27CCC3B3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Footer Placeholder 4">
            <a:extLst>
              <a:ext uri="{FF2B5EF4-FFF2-40B4-BE49-F238E27FC236}">
                <a16:creationId xmlns="" xmlns:a16="http://schemas.microsoft.com/office/drawing/2014/main" id="{EEF6CD60-B7AF-4759-9E8B-5C7647AB0AC1}"/>
              </a:ext>
            </a:extLst>
          </p:cNvPr>
          <p:cNvSpPr>
            <a:spLocks noGrp="1"/>
          </p:cNvSpPr>
          <p:nvPr>
            <p:ph type="ftr" sz="quarter" idx="11"/>
          </p:nvPr>
        </p:nvSpPr>
        <p:spPr/>
        <p:txBody>
          <a:bodyPr/>
          <a:lstStyle/>
          <a:p>
            <a:r>
              <a:rPr lang="en-ID"/>
              <a:t>Insert Your Footer Here</a:t>
            </a:r>
          </a:p>
        </p:txBody>
      </p:sp>
      <p:sp>
        <p:nvSpPr>
          <p:cNvPr id="6" name="Slide Number Placeholder 5">
            <a:extLst>
              <a:ext uri="{FF2B5EF4-FFF2-40B4-BE49-F238E27FC236}">
                <a16:creationId xmlns="" xmlns:a16="http://schemas.microsoft.com/office/drawing/2014/main" id="{689FA84E-D48D-456E-BDED-F4AE9DC81DC8}"/>
              </a:ext>
            </a:extLst>
          </p:cNvPr>
          <p:cNvSpPr>
            <a:spLocks noGrp="1"/>
          </p:cNvSpPr>
          <p:nvPr>
            <p:ph type="sldNum" sz="quarter" idx="12"/>
          </p:nvPr>
        </p:nvSpPr>
        <p:spPr/>
        <p:txBody>
          <a:bodyPr/>
          <a:lstStyle/>
          <a:p>
            <a:fld id="{CF25293F-90B6-45AB-8342-A371567C769B}" type="slidenum">
              <a:rPr lang="en-ID" smtClean="0"/>
              <a:t>‹#›</a:t>
            </a:fld>
            <a:endParaRPr lang="en-ID"/>
          </a:p>
        </p:txBody>
      </p:sp>
    </p:spTree>
    <p:extLst>
      <p:ext uri="{BB962C8B-B14F-4D97-AF65-F5344CB8AC3E}">
        <p14:creationId xmlns:p14="http://schemas.microsoft.com/office/powerpoint/2010/main" val="614169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3E9A6528-13AE-4422-803F-35AEE68EF12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 xmlns:a16="http://schemas.microsoft.com/office/drawing/2014/main" id="{7684495C-4B8C-4105-8E5A-403CE92988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Footer Placeholder 4">
            <a:extLst>
              <a:ext uri="{FF2B5EF4-FFF2-40B4-BE49-F238E27FC236}">
                <a16:creationId xmlns="" xmlns:a16="http://schemas.microsoft.com/office/drawing/2014/main" id="{2D352CFE-E1C4-4FB2-A353-800873848090}"/>
              </a:ext>
            </a:extLst>
          </p:cNvPr>
          <p:cNvSpPr>
            <a:spLocks noGrp="1"/>
          </p:cNvSpPr>
          <p:nvPr>
            <p:ph type="ftr" sz="quarter" idx="11"/>
          </p:nvPr>
        </p:nvSpPr>
        <p:spPr/>
        <p:txBody>
          <a:bodyPr/>
          <a:lstStyle/>
          <a:p>
            <a:r>
              <a:rPr lang="en-ID"/>
              <a:t>Insert Your Footer Here</a:t>
            </a:r>
          </a:p>
        </p:txBody>
      </p:sp>
      <p:sp>
        <p:nvSpPr>
          <p:cNvPr id="6" name="Slide Number Placeholder 5">
            <a:extLst>
              <a:ext uri="{FF2B5EF4-FFF2-40B4-BE49-F238E27FC236}">
                <a16:creationId xmlns="" xmlns:a16="http://schemas.microsoft.com/office/drawing/2014/main" id="{51317392-A31E-4262-B0D3-2D8222984F00}"/>
              </a:ext>
            </a:extLst>
          </p:cNvPr>
          <p:cNvSpPr>
            <a:spLocks noGrp="1"/>
          </p:cNvSpPr>
          <p:nvPr>
            <p:ph type="sldNum" sz="quarter" idx="12"/>
          </p:nvPr>
        </p:nvSpPr>
        <p:spPr/>
        <p:txBody>
          <a:bodyPr/>
          <a:lstStyle/>
          <a:p>
            <a:fld id="{CF25293F-90B6-45AB-8342-A371567C769B}" type="slidenum">
              <a:rPr lang="en-ID" smtClean="0"/>
              <a:t>‹#›</a:t>
            </a:fld>
            <a:endParaRPr lang="en-ID"/>
          </a:p>
        </p:txBody>
      </p:sp>
    </p:spTree>
    <p:extLst>
      <p:ext uri="{BB962C8B-B14F-4D97-AF65-F5344CB8AC3E}">
        <p14:creationId xmlns:p14="http://schemas.microsoft.com/office/powerpoint/2010/main" val="11565262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9DA85B-A1F7-4E51-8134-FAFAF227ECE2}" type="datetimeFigureOut">
              <a:rPr lang="en-US" smtClean="0"/>
              <a:t>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18698716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428625"/>
            <a:ext cx="10515600" cy="663575"/>
          </a:xfrm>
        </p:spPr>
        <p:txBody>
          <a:bodyPr>
            <a:normAutofit/>
          </a:bodyPr>
          <a:lstStyle>
            <a:lvl1pPr algn="ctr">
              <a:defRPr sz="3600" b="1">
                <a:solidFill>
                  <a:schemeClr val="tx1">
                    <a:lumMod val="85000"/>
                    <a:lumOff val="15000"/>
                  </a:schemeClr>
                </a:solidFill>
                <a:latin typeface="Century Gothic" panose="020B0502020202020204" pitchFamily="34" charset="0"/>
              </a:defRPr>
            </a:lvl1pPr>
          </a:lstStyle>
          <a:p>
            <a:r>
              <a:rPr lang="en-US" dirty="0"/>
              <a:t>Click to edit Master title style</a:t>
            </a:r>
          </a:p>
        </p:txBody>
      </p:sp>
      <p:sp>
        <p:nvSpPr>
          <p:cNvPr id="3" name="Content Placeholder 2"/>
          <p:cNvSpPr>
            <a:spLocks noGrp="1"/>
          </p:cNvSpPr>
          <p:nvPr>
            <p:ph idx="1"/>
          </p:nvPr>
        </p:nvSpPr>
        <p:spPr>
          <a:xfrm>
            <a:off x="838200" y="1422400"/>
            <a:ext cx="10515600" cy="4454526"/>
          </a:xfrm>
        </p:spPr>
        <p:txBody>
          <a:bodyPr>
            <a:normAutofit/>
          </a:bodyPr>
          <a:lstStyle>
            <a:lvl1pPr>
              <a:defRPr sz="2400"/>
            </a:lvl1pPr>
            <a:lvl2pPr>
              <a:defRPr sz="2000"/>
            </a:lvl2pPr>
            <a:lvl3pPr>
              <a:defRPr sz="1800"/>
            </a:lvl3pPr>
            <a:lvl4pPr>
              <a:defRPr sz="16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69DA85B-A1F7-4E51-8134-FAFAF227ECE2}" type="datetimeFigureOut">
              <a:rPr lang="en-US" smtClean="0"/>
              <a:t>1/17/2020</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userDrawn="1"/>
        </p:nvSpPr>
        <p:spPr>
          <a:xfrm>
            <a:off x="10975976" y="5998483"/>
            <a:ext cx="752474" cy="752474"/>
          </a:xfrm>
          <a:custGeom>
            <a:avLst/>
            <a:gdLst>
              <a:gd name="connsiteX0" fmla="*/ 409189 w 818378"/>
              <a:gd name="connsiteY0" fmla="*/ 0 h 818377"/>
              <a:gd name="connsiteX1" fmla="*/ 534424 w 818378"/>
              <a:gd name="connsiteY1" fmla="*/ 125235 h 818377"/>
              <a:gd name="connsiteX2" fmla="*/ 534424 w 818378"/>
              <a:gd name="connsiteY2" fmla="*/ 283953 h 818377"/>
              <a:gd name="connsiteX3" fmla="*/ 693143 w 818378"/>
              <a:gd name="connsiteY3" fmla="*/ 283954 h 818377"/>
              <a:gd name="connsiteX4" fmla="*/ 818378 w 818378"/>
              <a:gd name="connsiteY4" fmla="*/ 409189 h 818377"/>
              <a:gd name="connsiteX5" fmla="*/ 818377 w 818378"/>
              <a:gd name="connsiteY5" fmla="*/ 409188 h 818377"/>
              <a:gd name="connsiteX6" fmla="*/ 693142 w 818378"/>
              <a:gd name="connsiteY6" fmla="*/ 534423 h 818377"/>
              <a:gd name="connsiteX7" fmla="*/ 534423 w 818378"/>
              <a:gd name="connsiteY7" fmla="*/ 534423 h 818377"/>
              <a:gd name="connsiteX8" fmla="*/ 534423 w 818378"/>
              <a:gd name="connsiteY8" fmla="*/ 693142 h 818377"/>
              <a:gd name="connsiteX9" fmla="*/ 409188 w 818378"/>
              <a:gd name="connsiteY9" fmla="*/ 818377 h 818377"/>
              <a:gd name="connsiteX10" fmla="*/ 409189 w 818378"/>
              <a:gd name="connsiteY10" fmla="*/ 818376 h 818377"/>
              <a:gd name="connsiteX11" fmla="*/ 283954 w 818378"/>
              <a:gd name="connsiteY11" fmla="*/ 693141 h 818377"/>
              <a:gd name="connsiteX12" fmla="*/ 283954 w 818378"/>
              <a:gd name="connsiteY12" fmla="*/ 534423 h 818377"/>
              <a:gd name="connsiteX13" fmla="*/ 125235 w 818378"/>
              <a:gd name="connsiteY13" fmla="*/ 534423 h 818377"/>
              <a:gd name="connsiteX14" fmla="*/ 0 w 818378"/>
              <a:gd name="connsiteY14" fmla="*/ 409188 h 818377"/>
              <a:gd name="connsiteX15" fmla="*/ 125235 w 818378"/>
              <a:gd name="connsiteY15" fmla="*/ 283953 h 818377"/>
              <a:gd name="connsiteX16" fmla="*/ 283954 w 818378"/>
              <a:gd name="connsiteY16" fmla="*/ 283953 h 818377"/>
              <a:gd name="connsiteX17" fmla="*/ 283954 w 818378"/>
              <a:gd name="connsiteY17" fmla="*/ 125235 h 818377"/>
              <a:gd name="connsiteX18" fmla="*/ 409189 w 818378"/>
              <a:gd name="connsiteY18" fmla="*/ 0 h 81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8378" h="818377">
                <a:moveTo>
                  <a:pt x="409189" y="0"/>
                </a:moveTo>
                <a:cubicBezTo>
                  <a:pt x="478354" y="0"/>
                  <a:pt x="534424" y="56070"/>
                  <a:pt x="534424" y="125235"/>
                </a:cubicBezTo>
                <a:lnTo>
                  <a:pt x="534424" y="283953"/>
                </a:lnTo>
                <a:lnTo>
                  <a:pt x="693143" y="283954"/>
                </a:lnTo>
                <a:cubicBezTo>
                  <a:pt x="762308" y="283954"/>
                  <a:pt x="818378" y="340024"/>
                  <a:pt x="818378" y="409189"/>
                </a:cubicBezTo>
                <a:lnTo>
                  <a:pt x="818377" y="409188"/>
                </a:lnTo>
                <a:cubicBezTo>
                  <a:pt x="818377" y="478353"/>
                  <a:pt x="762307" y="534423"/>
                  <a:pt x="693142" y="534423"/>
                </a:cubicBezTo>
                <a:lnTo>
                  <a:pt x="534423" y="534423"/>
                </a:lnTo>
                <a:lnTo>
                  <a:pt x="534423" y="693142"/>
                </a:lnTo>
                <a:cubicBezTo>
                  <a:pt x="534423" y="762307"/>
                  <a:pt x="478353" y="818377"/>
                  <a:pt x="409188" y="818377"/>
                </a:cubicBezTo>
                <a:lnTo>
                  <a:pt x="409189" y="818376"/>
                </a:lnTo>
                <a:cubicBezTo>
                  <a:pt x="340024" y="818376"/>
                  <a:pt x="283954" y="762306"/>
                  <a:pt x="283954" y="693141"/>
                </a:cubicBezTo>
                <a:lnTo>
                  <a:pt x="283954" y="534423"/>
                </a:lnTo>
                <a:lnTo>
                  <a:pt x="125235" y="534423"/>
                </a:lnTo>
                <a:cubicBezTo>
                  <a:pt x="56070" y="534423"/>
                  <a:pt x="0" y="478353"/>
                  <a:pt x="0" y="409188"/>
                </a:cubicBezTo>
                <a:cubicBezTo>
                  <a:pt x="0" y="340023"/>
                  <a:pt x="56070" y="283953"/>
                  <a:pt x="125235" y="283953"/>
                </a:cubicBezTo>
                <a:lnTo>
                  <a:pt x="283954" y="283953"/>
                </a:lnTo>
                <a:lnTo>
                  <a:pt x="283954" y="125235"/>
                </a:lnTo>
                <a:cubicBezTo>
                  <a:pt x="283954" y="56070"/>
                  <a:pt x="340024" y="0"/>
                  <a:pt x="409189" y="0"/>
                </a:cubicBezTo>
                <a:close/>
              </a:path>
            </a:pathLst>
          </a:custGeom>
          <a:solidFill>
            <a:srgbClr val="14A4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11133138" y="6192158"/>
            <a:ext cx="438150" cy="365125"/>
          </a:xfrm>
        </p:spPr>
        <p:txBody>
          <a:bodyPr/>
          <a:lstStyle>
            <a:lvl1pPr algn="ctr">
              <a:defRPr>
                <a:solidFill>
                  <a:schemeClr val="bg1"/>
                </a:solidFill>
              </a:defRPr>
            </a:lvl1pPr>
          </a:lstStyle>
          <a:p>
            <a:fld id="{4B654FAA-EE11-4340-9E4F-0FD740EF42A4}" type="slidenum">
              <a:rPr lang="en-US" smtClean="0"/>
              <a:pPr/>
              <a:t>‹#›</a:t>
            </a:fld>
            <a:endParaRPr lang="en-US" dirty="0"/>
          </a:p>
        </p:txBody>
      </p:sp>
      <p:sp>
        <p:nvSpPr>
          <p:cNvPr id="9" name="Oval 8"/>
          <p:cNvSpPr/>
          <p:nvPr userDrawn="1"/>
        </p:nvSpPr>
        <p:spPr>
          <a:xfrm>
            <a:off x="10772278" y="5881009"/>
            <a:ext cx="248085" cy="248085"/>
          </a:xfrm>
          <a:prstGeom prst="ellipse">
            <a:avLst/>
          </a:prstGeom>
          <a:noFill/>
          <a:ln w="114300">
            <a:solidFill>
              <a:srgbClr val="FFCC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userDrawn="1"/>
        </p:nvSpPr>
        <p:spPr>
          <a:xfrm>
            <a:off x="10688434" y="6460715"/>
            <a:ext cx="260760" cy="260760"/>
          </a:xfrm>
          <a:custGeom>
            <a:avLst/>
            <a:gdLst>
              <a:gd name="connsiteX0" fmla="*/ 409189 w 818378"/>
              <a:gd name="connsiteY0" fmla="*/ 0 h 818377"/>
              <a:gd name="connsiteX1" fmla="*/ 534424 w 818378"/>
              <a:gd name="connsiteY1" fmla="*/ 125235 h 818377"/>
              <a:gd name="connsiteX2" fmla="*/ 534424 w 818378"/>
              <a:gd name="connsiteY2" fmla="*/ 283953 h 818377"/>
              <a:gd name="connsiteX3" fmla="*/ 693143 w 818378"/>
              <a:gd name="connsiteY3" fmla="*/ 283954 h 818377"/>
              <a:gd name="connsiteX4" fmla="*/ 818378 w 818378"/>
              <a:gd name="connsiteY4" fmla="*/ 409189 h 818377"/>
              <a:gd name="connsiteX5" fmla="*/ 818377 w 818378"/>
              <a:gd name="connsiteY5" fmla="*/ 409188 h 818377"/>
              <a:gd name="connsiteX6" fmla="*/ 693142 w 818378"/>
              <a:gd name="connsiteY6" fmla="*/ 534423 h 818377"/>
              <a:gd name="connsiteX7" fmla="*/ 534423 w 818378"/>
              <a:gd name="connsiteY7" fmla="*/ 534423 h 818377"/>
              <a:gd name="connsiteX8" fmla="*/ 534423 w 818378"/>
              <a:gd name="connsiteY8" fmla="*/ 693142 h 818377"/>
              <a:gd name="connsiteX9" fmla="*/ 409188 w 818378"/>
              <a:gd name="connsiteY9" fmla="*/ 818377 h 818377"/>
              <a:gd name="connsiteX10" fmla="*/ 409189 w 818378"/>
              <a:gd name="connsiteY10" fmla="*/ 818376 h 818377"/>
              <a:gd name="connsiteX11" fmla="*/ 283954 w 818378"/>
              <a:gd name="connsiteY11" fmla="*/ 693141 h 818377"/>
              <a:gd name="connsiteX12" fmla="*/ 283954 w 818378"/>
              <a:gd name="connsiteY12" fmla="*/ 534423 h 818377"/>
              <a:gd name="connsiteX13" fmla="*/ 125235 w 818378"/>
              <a:gd name="connsiteY13" fmla="*/ 534423 h 818377"/>
              <a:gd name="connsiteX14" fmla="*/ 0 w 818378"/>
              <a:gd name="connsiteY14" fmla="*/ 409188 h 818377"/>
              <a:gd name="connsiteX15" fmla="*/ 125235 w 818378"/>
              <a:gd name="connsiteY15" fmla="*/ 283953 h 818377"/>
              <a:gd name="connsiteX16" fmla="*/ 283954 w 818378"/>
              <a:gd name="connsiteY16" fmla="*/ 283953 h 818377"/>
              <a:gd name="connsiteX17" fmla="*/ 283954 w 818378"/>
              <a:gd name="connsiteY17" fmla="*/ 125235 h 818377"/>
              <a:gd name="connsiteX18" fmla="*/ 409189 w 818378"/>
              <a:gd name="connsiteY18" fmla="*/ 0 h 81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8378" h="818377">
                <a:moveTo>
                  <a:pt x="409189" y="0"/>
                </a:moveTo>
                <a:cubicBezTo>
                  <a:pt x="478354" y="0"/>
                  <a:pt x="534424" y="56070"/>
                  <a:pt x="534424" y="125235"/>
                </a:cubicBezTo>
                <a:lnTo>
                  <a:pt x="534424" y="283953"/>
                </a:lnTo>
                <a:lnTo>
                  <a:pt x="693143" y="283954"/>
                </a:lnTo>
                <a:cubicBezTo>
                  <a:pt x="762308" y="283954"/>
                  <a:pt x="818378" y="340024"/>
                  <a:pt x="818378" y="409189"/>
                </a:cubicBezTo>
                <a:lnTo>
                  <a:pt x="818377" y="409188"/>
                </a:lnTo>
                <a:cubicBezTo>
                  <a:pt x="818377" y="478353"/>
                  <a:pt x="762307" y="534423"/>
                  <a:pt x="693142" y="534423"/>
                </a:cubicBezTo>
                <a:lnTo>
                  <a:pt x="534423" y="534423"/>
                </a:lnTo>
                <a:lnTo>
                  <a:pt x="534423" y="693142"/>
                </a:lnTo>
                <a:cubicBezTo>
                  <a:pt x="534423" y="762307"/>
                  <a:pt x="478353" y="818377"/>
                  <a:pt x="409188" y="818377"/>
                </a:cubicBezTo>
                <a:lnTo>
                  <a:pt x="409189" y="818376"/>
                </a:lnTo>
                <a:cubicBezTo>
                  <a:pt x="340024" y="818376"/>
                  <a:pt x="283954" y="762306"/>
                  <a:pt x="283954" y="693141"/>
                </a:cubicBezTo>
                <a:lnTo>
                  <a:pt x="283954" y="534423"/>
                </a:lnTo>
                <a:lnTo>
                  <a:pt x="125235" y="534423"/>
                </a:lnTo>
                <a:cubicBezTo>
                  <a:pt x="56070" y="534423"/>
                  <a:pt x="0" y="478353"/>
                  <a:pt x="0" y="409188"/>
                </a:cubicBezTo>
                <a:cubicBezTo>
                  <a:pt x="0" y="340023"/>
                  <a:pt x="56070" y="283953"/>
                  <a:pt x="125235" y="283953"/>
                </a:cubicBezTo>
                <a:lnTo>
                  <a:pt x="283954" y="283953"/>
                </a:lnTo>
                <a:lnTo>
                  <a:pt x="283954" y="125235"/>
                </a:lnTo>
                <a:cubicBezTo>
                  <a:pt x="283954" y="56070"/>
                  <a:pt x="340024" y="0"/>
                  <a:pt x="409189" y="0"/>
                </a:cubicBezTo>
                <a:close/>
              </a:path>
            </a:pathLst>
          </a:custGeom>
          <a:solidFill>
            <a:srgbClr val="1288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userDrawn="1"/>
        </p:nvGrpSpPr>
        <p:grpSpPr>
          <a:xfrm>
            <a:off x="1" y="0"/>
            <a:ext cx="1427767" cy="1317687"/>
            <a:chOff x="1" y="0"/>
            <a:chExt cx="1427767" cy="1317687"/>
          </a:xfrm>
        </p:grpSpPr>
        <p:sp>
          <p:nvSpPr>
            <p:cNvPr id="11" name="Freeform 10"/>
            <p:cNvSpPr/>
            <p:nvPr userDrawn="1"/>
          </p:nvSpPr>
          <p:spPr>
            <a:xfrm flipV="1">
              <a:off x="1" y="0"/>
              <a:ext cx="1358900" cy="1317687"/>
            </a:xfrm>
            <a:custGeom>
              <a:avLst/>
              <a:gdLst>
                <a:gd name="connsiteX0" fmla="*/ 397917 w 1974490"/>
                <a:gd name="connsiteY0" fmla="*/ 0 h 1914608"/>
                <a:gd name="connsiteX1" fmla="*/ 1974490 w 1974490"/>
                <a:gd name="connsiteY1" fmla="*/ 1576573 h 1914608"/>
                <a:gd name="connsiteX2" fmla="*/ 1942460 w 1974490"/>
                <a:gd name="connsiteY2" fmla="*/ 1894308 h 1914608"/>
                <a:gd name="connsiteX3" fmla="*/ 1937240 w 1974490"/>
                <a:gd name="connsiteY3" fmla="*/ 1914608 h 1914608"/>
                <a:gd name="connsiteX4" fmla="*/ 1107324 w 1974490"/>
                <a:gd name="connsiteY4" fmla="*/ 1914608 h 1914608"/>
                <a:gd name="connsiteX5" fmla="*/ 1124258 w 1974490"/>
                <a:gd name="connsiteY5" fmla="*/ 1883410 h 1914608"/>
                <a:gd name="connsiteX6" fmla="*/ 1186205 w 1974490"/>
                <a:gd name="connsiteY6" fmla="*/ 1576573 h 1914608"/>
                <a:gd name="connsiteX7" fmla="*/ 397918 w 1974490"/>
                <a:gd name="connsiteY7" fmla="*/ 788286 h 1914608"/>
                <a:gd name="connsiteX8" fmla="*/ 91081 w 1974490"/>
                <a:gd name="connsiteY8" fmla="*/ 850234 h 1914608"/>
                <a:gd name="connsiteX9" fmla="*/ 0 w 1974490"/>
                <a:gd name="connsiteY9" fmla="*/ 899671 h 1914608"/>
                <a:gd name="connsiteX10" fmla="*/ 0 w 1974490"/>
                <a:gd name="connsiteY10" fmla="*/ 52648 h 1914608"/>
                <a:gd name="connsiteX11" fmla="*/ 80183 w 1974490"/>
                <a:gd name="connsiteY11" fmla="*/ 32031 h 1914608"/>
                <a:gd name="connsiteX12" fmla="*/ 397917 w 1974490"/>
                <a:gd name="connsiteY12" fmla="*/ 0 h 191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74490" h="1914608">
                  <a:moveTo>
                    <a:pt x="397917" y="0"/>
                  </a:moveTo>
                  <a:cubicBezTo>
                    <a:pt x="1268634" y="0"/>
                    <a:pt x="1974490" y="705856"/>
                    <a:pt x="1974490" y="1576573"/>
                  </a:cubicBezTo>
                  <a:cubicBezTo>
                    <a:pt x="1974490" y="1685413"/>
                    <a:pt x="1963461" y="1791677"/>
                    <a:pt x="1942460" y="1894308"/>
                  </a:cubicBezTo>
                  <a:lnTo>
                    <a:pt x="1937240" y="1914608"/>
                  </a:lnTo>
                  <a:lnTo>
                    <a:pt x="1107324" y="1914608"/>
                  </a:lnTo>
                  <a:lnTo>
                    <a:pt x="1124258" y="1883410"/>
                  </a:lnTo>
                  <a:cubicBezTo>
                    <a:pt x="1164147" y="1789101"/>
                    <a:pt x="1186205" y="1685413"/>
                    <a:pt x="1186205" y="1576573"/>
                  </a:cubicBezTo>
                  <a:cubicBezTo>
                    <a:pt x="1186205" y="1141214"/>
                    <a:pt x="833277" y="788286"/>
                    <a:pt x="397918" y="788286"/>
                  </a:cubicBezTo>
                  <a:cubicBezTo>
                    <a:pt x="289078" y="788286"/>
                    <a:pt x="185390" y="810344"/>
                    <a:pt x="91081" y="850234"/>
                  </a:cubicBezTo>
                  <a:lnTo>
                    <a:pt x="0" y="899671"/>
                  </a:lnTo>
                  <a:lnTo>
                    <a:pt x="0" y="52648"/>
                  </a:lnTo>
                  <a:lnTo>
                    <a:pt x="80183" y="32031"/>
                  </a:lnTo>
                  <a:cubicBezTo>
                    <a:pt x="182814" y="11029"/>
                    <a:pt x="289077" y="0"/>
                    <a:pt x="397917" y="0"/>
                  </a:cubicBezTo>
                  <a:close/>
                </a:path>
              </a:pathLst>
            </a:custGeom>
            <a:gradFill>
              <a:gsLst>
                <a:gs pos="20000">
                  <a:srgbClr val="14A4A6"/>
                </a:gs>
                <a:gs pos="92000">
                  <a:srgbClr val="107476"/>
                </a:gs>
              </a:gsLst>
              <a:lin ang="5400000" scaled="1"/>
            </a:gradFill>
            <a:ln w="61913">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2" name="Oval 11"/>
            <p:cNvSpPr/>
            <p:nvPr userDrawn="1"/>
          </p:nvSpPr>
          <p:spPr>
            <a:xfrm>
              <a:off x="1169664" y="283481"/>
              <a:ext cx="258104" cy="258104"/>
            </a:xfrm>
            <a:prstGeom prst="ellipse">
              <a:avLst/>
            </a:prstGeom>
            <a:noFill/>
            <a:ln w="104775">
              <a:solidFill>
                <a:srgbClr val="FFCC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797085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9DA85B-A1F7-4E51-8134-FAFAF227ECE2}" type="datetimeFigureOut">
              <a:rPr lang="en-US" smtClean="0"/>
              <a:t>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25573816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9DA85B-A1F7-4E51-8134-FAFAF227ECE2}" type="datetimeFigureOut">
              <a:rPr lang="en-US" smtClean="0"/>
              <a:t>1/17/2020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16456600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9DA85B-A1F7-4E51-8134-FAFAF227ECE2}" type="datetimeFigureOut">
              <a:rPr lang="en-US" smtClean="0"/>
              <a:t>1/17/2020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38633388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9DA85B-A1F7-4E51-8134-FAFAF227ECE2}" type="datetimeFigureOut">
              <a:rPr lang="en-US" smtClean="0"/>
              <a:t>1/17/2020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35896968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9DA85B-A1F7-4E51-8134-FAFAF227ECE2}" type="datetimeFigureOut">
              <a:rPr lang="en-US" smtClean="0"/>
              <a:t>1/17/2020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3794059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9DA85B-A1F7-4E51-8134-FAFAF227ECE2}" type="datetimeFigureOut">
              <a:rPr lang="en-US" smtClean="0"/>
              <a:t>1/17/2020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1291302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8565A4D-1428-4584-9FC7-2ADC2D4D3722}"/>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 xmlns:a16="http://schemas.microsoft.com/office/drawing/2014/main" id="{1A5BDF31-72D8-4061-B213-2139BBE21C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Footer Placeholder 4">
            <a:extLst>
              <a:ext uri="{FF2B5EF4-FFF2-40B4-BE49-F238E27FC236}">
                <a16:creationId xmlns="" xmlns:a16="http://schemas.microsoft.com/office/drawing/2014/main" id="{339A2214-112A-41E3-BC48-A5285D38D12D}"/>
              </a:ext>
            </a:extLst>
          </p:cNvPr>
          <p:cNvSpPr>
            <a:spLocks noGrp="1"/>
          </p:cNvSpPr>
          <p:nvPr>
            <p:ph type="ftr" sz="quarter" idx="11"/>
          </p:nvPr>
        </p:nvSpPr>
        <p:spPr/>
        <p:txBody>
          <a:bodyPr/>
          <a:lstStyle/>
          <a:p>
            <a:r>
              <a:rPr lang="en-ID"/>
              <a:t>Insert Your Footer Here</a:t>
            </a:r>
          </a:p>
        </p:txBody>
      </p:sp>
      <p:sp>
        <p:nvSpPr>
          <p:cNvPr id="6" name="Slide Number Placeholder 5">
            <a:extLst>
              <a:ext uri="{FF2B5EF4-FFF2-40B4-BE49-F238E27FC236}">
                <a16:creationId xmlns="" xmlns:a16="http://schemas.microsoft.com/office/drawing/2014/main" id="{DDDE4442-A9C3-4765-B91B-044CA3E99441}"/>
              </a:ext>
            </a:extLst>
          </p:cNvPr>
          <p:cNvSpPr>
            <a:spLocks noGrp="1"/>
          </p:cNvSpPr>
          <p:nvPr>
            <p:ph type="sldNum" sz="quarter" idx="12"/>
          </p:nvPr>
        </p:nvSpPr>
        <p:spPr/>
        <p:txBody>
          <a:bodyPr/>
          <a:lstStyle/>
          <a:p>
            <a:fld id="{CF25293F-90B6-45AB-8342-A371567C769B}" type="slidenum">
              <a:rPr lang="en-ID" smtClean="0"/>
              <a:t>‹#›</a:t>
            </a:fld>
            <a:endParaRPr lang="en-ID"/>
          </a:p>
        </p:txBody>
      </p:sp>
    </p:spTree>
    <p:extLst>
      <p:ext uri="{BB962C8B-B14F-4D97-AF65-F5344CB8AC3E}">
        <p14:creationId xmlns:p14="http://schemas.microsoft.com/office/powerpoint/2010/main" val="579833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9DA85B-A1F7-4E51-8134-FAFAF227ECE2}" type="datetimeFigureOut">
              <a:rPr lang="en-US" smtClean="0"/>
              <a:t>1/17/2020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29965157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9DA85B-A1F7-4E51-8134-FAFAF227ECE2}" type="datetimeFigureOut">
              <a:rPr lang="en-US" smtClean="0"/>
              <a:t>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34285108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9DA85B-A1F7-4E51-8134-FAFAF227ECE2}" type="datetimeFigureOut">
              <a:rPr lang="en-US" smtClean="0"/>
              <a:t>1/17/2020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654FAA-EE11-4340-9E4F-0FD740EF42A4}" type="slidenum">
              <a:rPr lang="en-US" smtClean="0"/>
              <a:t>‹#›</a:t>
            </a:fld>
            <a:endParaRPr lang="en-US"/>
          </a:p>
        </p:txBody>
      </p:sp>
    </p:spTree>
    <p:extLst>
      <p:ext uri="{BB962C8B-B14F-4D97-AF65-F5344CB8AC3E}">
        <p14:creationId xmlns:p14="http://schemas.microsoft.com/office/powerpoint/2010/main" val="14650589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pSp>
        <p:nvGrpSpPr>
          <p:cNvPr id="7" name="Group 6">
            <a:extLst>
              <a:ext uri="{FF2B5EF4-FFF2-40B4-BE49-F238E27FC236}">
                <a16:creationId xmlns="" xmlns:a16="http://schemas.microsoft.com/office/drawing/2014/main" id="{32BFC978-B996-459D-BCF0-F22C2E413C01}"/>
              </a:ext>
            </a:extLst>
          </p:cNvPr>
          <p:cNvGrpSpPr/>
          <p:nvPr userDrawn="1"/>
        </p:nvGrpSpPr>
        <p:grpSpPr>
          <a:xfrm>
            <a:off x="-593721" y="3690907"/>
            <a:ext cx="3604881" cy="4440403"/>
            <a:chOff x="-593721" y="3690907"/>
            <a:chExt cx="3604881" cy="4440403"/>
          </a:xfrm>
        </p:grpSpPr>
        <p:sp>
          <p:nvSpPr>
            <p:cNvPr id="8" name="Rectangle: Rounded Corners 7">
              <a:extLst>
                <a:ext uri="{FF2B5EF4-FFF2-40B4-BE49-F238E27FC236}">
                  <a16:creationId xmlns="" xmlns:a16="http://schemas.microsoft.com/office/drawing/2014/main" id="{A553C576-F934-4166-AB17-344413522F1F}"/>
                </a:ext>
              </a:extLst>
            </p:cNvPr>
            <p:cNvSpPr/>
            <p:nvPr/>
          </p:nvSpPr>
          <p:spPr>
            <a:xfrm rot="18900000">
              <a:off x="-593721" y="4583741"/>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 xmlns:a16="http://schemas.microsoft.com/office/drawing/2014/main" id="{C5B5652C-1DC8-4D78-B762-3A80D5B57344}"/>
                </a:ext>
              </a:extLst>
            </p:cNvPr>
            <p:cNvSpPr/>
            <p:nvPr/>
          </p:nvSpPr>
          <p:spPr>
            <a:xfrm rot="18900000">
              <a:off x="-593720" y="6369410"/>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 xmlns:a16="http://schemas.microsoft.com/office/drawing/2014/main" id="{EDA7A6C2-4EEE-4AC8-9A1B-741C1DE2E446}"/>
                </a:ext>
              </a:extLst>
            </p:cNvPr>
            <p:cNvSpPr/>
            <p:nvPr/>
          </p:nvSpPr>
          <p:spPr>
            <a:xfrm rot="18900000">
              <a:off x="531546" y="3690907"/>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 xmlns:a16="http://schemas.microsoft.com/office/drawing/2014/main" id="{0BE8859B-D620-4D3F-88BD-169E8E728135}"/>
                </a:ext>
              </a:extLst>
            </p:cNvPr>
            <p:cNvSpPr/>
            <p:nvPr/>
          </p:nvSpPr>
          <p:spPr>
            <a:xfrm rot="18900000">
              <a:off x="531547" y="5476576"/>
              <a:ext cx="1354347" cy="1354347"/>
            </a:xfrm>
            <a:prstGeom prst="roundRect">
              <a:avLst/>
            </a:prstGeom>
            <a:noFill/>
            <a:ln>
              <a:solidFill>
                <a:srgbClr val="1AA39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Rounded Corners 11">
              <a:extLst>
                <a:ext uri="{FF2B5EF4-FFF2-40B4-BE49-F238E27FC236}">
                  <a16:creationId xmlns="" xmlns:a16="http://schemas.microsoft.com/office/drawing/2014/main" id="{A08C0260-EDCE-41B7-A5E8-932C42F5D4ED}"/>
                </a:ext>
              </a:extLst>
            </p:cNvPr>
            <p:cNvSpPr/>
            <p:nvPr/>
          </p:nvSpPr>
          <p:spPr>
            <a:xfrm rot="18900000">
              <a:off x="1656812" y="4583741"/>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 xmlns:a16="http://schemas.microsoft.com/office/drawing/2014/main" id="{E6FAD573-7540-407E-A530-DB6CA6A80BDC}"/>
                </a:ext>
              </a:extLst>
            </p:cNvPr>
            <p:cNvSpPr/>
            <p:nvPr/>
          </p:nvSpPr>
          <p:spPr>
            <a:xfrm rot="18900000">
              <a:off x="1656813" y="6369410"/>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 xmlns:a16="http://schemas.microsoft.com/office/drawing/2014/main" id="{BC9E3436-BF30-4145-A538-A38F2EF9D385}"/>
                </a:ext>
              </a:extLst>
            </p:cNvPr>
            <p:cNvSpPr/>
            <p:nvPr/>
          </p:nvSpPr>
          <p:spPr>
            <a:xfrm rot="18900000">
              <a:off x="123991" y="5961858"/>
              <a:ext cx="2169452" cy="2169452"/>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 xmlns:a16="http://schemas.microsoft.com/office/drawing/2014/main" id="{EF9B11AE-6FB6-4B87-8E89-E1D065DB0E34}"/>
              </a:ext>
            </a:extLst>
          </p:cNvPr>
          <p:cNvSpPr/>
          <p:nvPr userDrawn="1"/>
        </p:nvSpPr>
        <p:spPr>
          <a:xfrm>
            <a:off x="0" y="3429000"/>
            <a:ext cx="4432300" cy="3429000"/>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 xmlns:a16="http://schemas.microsoft.com/office/drawing/2014/main" id="{B6437C02-0FE9-4694-A7B5-DAA2E7F92826}"/>
              </a:ext>
            </a:extLst>
          </p:cNvPr>
          <p:cNvSpPr>
            <a:spLocks noGrp="1"/>
          </p:cNvSpPr>
          <p:nvPr>
            <p:ph type="dt" sz="half" idx="10"/>
          </p:nvPr>
        </p:nvSpPr>
        <p:spPr/>
        <p:txBody>
          <a:bodyPr/>
          <a:lstStyle/>
          <a:p>
            <a:fld id="{93E9C760-6439-437F-BBB1-C3856724A8A8}" type="datetime1">
              <a:rPr lang="en-US" smtClean="0"/>
              <a:t>1/17/2020</a:t>
            </a:fld>
            <a:endParaRPr lang="en-US"/>
          </a:p>
        </p:txBody>
      </p:sp>
      <p:sp>
        <p:nvSpPr>
          <p:cNvPr id="5" name="Footer Placeholder 4">
            <a:extLst>
              <a:ext uri="{FF2B5EF4-FFF2-40B4-BE49-F238E27FC236}">
                <a16:creationId xmlns="" xmlns:a16="http://schemas.microsoft.com/office/drawing/2014/main" id="{B6259E44-CD78-4CC7-8AA4-C4FF8D3688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1953EE96-960C-45FC-BB52-209ED2441814}"/>
              </a:ext>
            </a:extLst>
          </p:cNvPr>
          <p:cNvSpPr>
            <a:spLocks noGrp="1"/>
          </p:cNvSpPr>
          <p:nvPr>
            <p:ph type="sldNum" sz="quarter" idx="12"/>
          </p:nvPr>
        </p:nvSpPr>
        <p:spPr/>
        <p:txBody>
          <a:bodyPr/>
          <a:lstStyle/>
          <a:p>
            <a:fld id="{313DEBBE-1EFA-4D2E-88F5-083B206EF4A4}" type="slidenum">
              <a:rPr lang="en-US" smtClean="0"/>
              <a:t>‹#›</a:t>
            </a:fld>
            <a:endParaRPr lang="en-US"/>
          </a:p>
        </p:txBody>
      </p:sp>
      <p:sp>
        <p:nvSpPr>
          <p:cNvPr id="15" name="Rectangle 14">
            <a:extLst>
              <a:ext uri="{FF2B5EF4-FFF2-40B4-BE49-F238E27FC236}">
                <a16:creationId xmlns="" xmlns:a16="http://schemas.microsoft.com/office/drawing/2014/main" id="{7D2EF540-DE6E-4F6A-A782-50F96103DA3E}"/>
              </a:ext>
            </a:extLst>
          </p:cNvPr>
          <p:cNvSpPr/>
          <p:nvPr userDrawn="1"/>
        </p:nvSpPr>
        <p:spPr>
          <a:xfrm>
            <a:off x="11747500" y="366740"/>
            <a:ext cx="444500" cy="444500"/>
          </a:xfrm>
          <a:prstGeom prst="rect">
            <a:avLst/>
          </a:prstGeom>
          <a:solidFill>
            <a:srgbClr val="F6A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4932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ABBADD5-FBC4-4E7E-9F25-D489441C20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 xmlns:a16="http://schemas.microsoft.com/office/drawing/2014/main" id="{9B824F2F-7120-4789-9395-4E23FFDAA3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34064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201EF9-8182-485C-B161-A597355FD51B}"/>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 xmlns:a16="http://schemas.microsoft.com/office/drawing/2014/main" id="{5ACC2B07-6EEA-4272-8DB9-6D89CD8138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 xmlns:a16="http://schemas.microsoft.com/office/drawing/2014/main" id="{1D01E125-0248-4310-B661-E5D65C6F54B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a:extLst>
              <a:ext uri="{FF2B5EF4-FFF2-40B4-BE49-F238E27FC236}">
                <a16:creationId xmlns="" xmlns:a16="http://schemas.microsoft.com/office/drawing/2014/main" id="{9C43A8E8-C2AD-44B5-B565-F844501CF4A0}"/>
              </a:ext>
            </a:extLst>
          </p:cNvPr>
          <p:cNvSpPr>
            <a:spLocks noGrp="1"/>
          </p:cNvSpPr>
          <p:nvPr>
            <p:ph type="ftr" sz="quarter" idx="11"/>
          </p:nvPr>
        </p:nvSpPr>
        <p:spPr/>
        <p:txBody>
          <a:bodyPr/>
          <a:lstStyle/>
          <a:p>
            <a:r>
              <a:rPr lang="en-ID"/>
              <a:t>Insert Your Footer Here</a:t>
            </a:r>
          </a:p>
        </p:txBody>
      </p:sp>
      <p:sp>
        <p:nvSpPr>
          <p:cNvPr id="7" name="Slide Number Placeholder 6">
            <a:extLst>
              <a:ext uri="{FF2B5EF4-FFF2-40B4-BE49-F238E27FC236}">
                <a16:creationId xmlns="" xmlns:a16="http://schemas.microsoft.com/office/drawing/2014/main" id="{49FC5327-7D12-4CF4-B408-C0A299DBEDEF}"/>
              </a:ext>
            </a:extLst>
          </p:cNvPr>
          <p:cNvSpPr>
            <a:spLocks noGrp="1"/>
          </p:cNvSpPr>
          <p:nvPr>
            <p:ph type="sldNum" sz="quarter" idx="12"/>
          </p:nvPr>
        </p:nvSpPr>
        <p:spPr/>
        <p:txBody>
          <a:bodyPr/>
          <a:lstStyle/>
          <a:p>
            <a:fld id="{CF25293F-90B6-45AB-8342-A371567C769B}" type="slidenum">
              <a:rPr lang="en-ID" smtClean="0"/>
              <a:t>‹#›</a:t>
            </a:fld>
            <a:endParaRPr lang="en-ID"/>
          </a:p>
        </p:txBody>
      </p:sp>
    </p:spTree>
    <p:extLst>
      <p:ext uri="{BB962C8B-B14F-4D97-AF65-F5344CB8AC3E}">
        <p14:creationId xmlns:p14="http://schemas.microsoft.com/office/powerpoint/2010/main" val="2677639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988F501-75A1-4B40-8869-FB573CF88D69}"/>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 xmlns:a16="http://schemas.microsoft.com/office/drawing/2014/main" id="{464A48D1-B585-4A51-AB24-5B7AF27BFE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74152208-87A2-4E78-AC6D-97CEF889412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 xmlns:a16="http://schemas.microsoft.com/office/drawing/2014/main" id="{9CCE0121-D12B-4DCD-BEED-3F85B86370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F90938F0-7573-4AF6-B38F-73653D1D9B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8" name="Footer Placeholder 7">
            <a:extLst>
              <a:ext uri="{FF2B5EF4-FFF2-40B4-BE49-F238E27FC236}">
                <a16:creationId xmlns="" xmlns:a16="http://schemas.microsoft.com/office/drawing/2014/main" id="{DE40D2A2-88DC-4ED0-8AFB-2EAB7EB8CE4A}"/>
              </a:ext>
            </a:extLst>
          </p:cNvPr>
          <p:cNvSpPr>
            <a:spLocks noGrp="1"/>
          </p:cNvSpPr>
          <p:nvPr>
            <p:ph type="ftr" sz="quarter" idx="11"/>
          </p:nvPr>
        </p:nvSpPr>
        <p:spPr/>
        <p:txBody>
          <a:bodyPr/>
          <a:lstStyle/>
          <a:p>
            <a:r>
              <a:rPr lang="en-ID"/>
              <a:t>Insert Your Footer Here</a:t>
            </a:r>
          </a:p>
        </p:txBody>
      </p:sp>
      <p:sp>
        <p:nvSpPr>
          <p:cNvPr id="9" name="Slide Number Placeholder 8">
            <a:extLst>
              <a:ext uri="{FF2B5EF4-FFF2-40B4-BE49-F238E27FC236}">
                <a16:creationId xmlns="" xmlns:a16="http://schemas.microsoft.com/office/drawing/2014/main" id="{06EF6E16-1905-426D-9BC6-CA2F67160ACE}"/>
              </a:ext>
            </a:extLst>
          </p:cNvPr>
          <p:cNvSpPr>
            <a:spLocks noGrp="1"/>
          </p:cNvSpPr>
          <p:nvPr>
            <p:ph type="sldNum" sz="quarter" idx="12"/>
          </p:nvPr>
        </p:nvSpPr>
        <p:spPr/>
        <p:txBody>
          <a:bodyPr/>
          <a:lstStyle/>
          <a:p>
            <a:fld id="{CF25293F-90B6-45AB-8342-A371567C769B}" type="slidenum">
              <a:rPr lang="en-ID" smtClean="0"/>
              <a:t>‹#›</a:t>
            </a:fld>
            <a:endParaRPr lang="en-ID"/>
          </a:p>
        </p:txBody>
      </p:sp>
    </p:spTree>
    <p:extLst>
      <p:ext uri="{BB962C8B-B14F-4D97-AF65-F5344CB8AC3E}">
        <p14:creationId xmlns:p14="http://schemas.microsoft.com/office/powerpoint/2010/main" val="153171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5A830A9-9D9B-41AB-A2C8-264B14F4DB57}"/>
              </a:ext>
            </a:extLst>
          </p:cNvPr>
          <p:cNvSpPr>
            <a:spLocks noGrp="1"/>
          </p:cNvSpPr>
          <p:nvPr>
            <p:ph type="title"/>
          </p:nvPr>
        </p:nvSpPr>
        <p:spPr/>
        <p:txBody>
          <a:bodyPr/>
          <a:lstStyle/>
          <a:p>
            <a:r>
              <a:rPr lang="en-US"/>
              <a:t>Click to edit Master title style</a:t>
            </a:r>
            <a:endParaRPr lang="en-ID"/>
          </a:p>
        </p:txBody>
      </p:sp>
      <p:sp>
        <p:nvSpPr>
          <p:cNvPr id="4" name="Footer Placeholder 3">
            <a:extLst>
              <a:ext uri="{FF2B5EF4-FFF2-40B4-BE49-F238E27FC236}">
                <a16:creationId xmlns="" xmlns:a16="http://schemas.microsoft.com/office/drawing/2014/main" id="{69A11734-ACE0-40FF-AE7A-75FD44F31CF9}"/>
              </a:ext>
            </a:extLst>
          </p:cNvPr>
          <p:cNvSpPr>
            <a:spLocks noGrp="1"/>
          </p:cNvSpPr>
          <p:nvPr>
            <p:ph type="ftr" sz="quarter" idx="11"/>
          </p:nvPr>
        </p:nvSpPr>
        <p:spPr/>
        <p:txBody>
          <a:bodyPr/>
          <a:lstStyle/>
          <a:p>
            <a:r>
              <a:rPr lang="en-ID"/>
              <a:t>Insert Your Footer Here</a:t>
            </a:r>
          </a:p>
        </p:txBody>
      </p:sp>
      <p:sp>
        <p:nvSpPr>
          <p:cNvPr id="5" name="Slide Number Placeholder 4">
            <a:extLst>
              <a:ext uri="{FF2B5EF4-FFF2-40B4-BE49-F238E27FC236}">
                <a16:creationId xmlns="" xmlns:a16="http://schemas.microsoft.com/office/drawing/2014/main" id="{0E1B1280-3B3D-48AA-AC02-B3C5FA31D70C}"/>
              </a:ext>
            </a:extLst>
          </p:cNvPr>
          <p:cNvSpPr>
            <a:spLocks noGrp="1"/>
          </p:cNvSpPr>
          <p:nvPr>
            <p:ph type="sldNum" sz="quarter" idx="12"/>
          </p:nvPr>
        </p:nvSpPr>
        <p:spPr/>
        <p:txBody>
          <a:bodyPr/>
          <a:lstStyle/>
          <a:p>
            <a:fld id="{CF25293F-90B6-45AB-8342-A371567C769B}" type="slidenum">
              <a:rPr lang="en-ID" smtClean="0"/>
              <a:t>‹#›</a:t>
            </a:fld>
            <a:endParaRPr lang="en-ID"/>
          </a:p>
        </p:txBody>
      </p:sp>
    </p:spTree>
    <p:extLst>
      <p:ext uri="{BB962C8B-B14F-4D97-AF65-F5344CB8AC3E}">
        <p14:creationId xmlns:p14="http://schemas.microsoft.com/office/powerpoint/2010/main" val="4849432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 xmlns:a16="http://schemas.microsoft.com/office/drawing/2014/main" id="{9AF61CBF-E5DC-4DC1-8116-CD5C98D21D65}"/>
              </a:ext>
            </a:extLst>
          </p:cNvPr>
          <p:cNvSpPr>
            <a:spLocks noGrp="1"/>
          </p:cNvSpPr>
          <p:nvPr>
            <p:ph type="ftr" sz="quarter" idx="11"/>
          </p:nvPr>
        </p:nvSpPr>
        <p:spPr/>
        <p:txBody>
          <a:bodyPr/>
          <a:lstStyle/>
          <a:p>
            <a:r>
              <a:rPr lang="en-ID"/>
              <a:t>Insert Your Footer Here</a:t>
            </a:r>
          </a:p>
        </p:txBody>
      </p:sp>
      <p:sp>
        <p:nvSpPr>
          <p:cNvPr id="4" name="Slide Number Placeholder 3">
            <a:extLst>
              <a:ext uri="{FF2B5EF4-FFF2-40B4-BE49-F238E27FC236}">
                <a16:creationId xmlns="" xmlns:a16="http://schemas.microsoft.com/office/drawing/2014/main" id="{6D23773B-DB9C-407B-9FC2-C57BCDD3279A}"/>
              </a:ext>
            </a:extLst>
          </p:cNvPr>
          <p:cNvSpPr>
            <a:spLocks noGrp="1"/>
          </p:cNvSpPr>
          <p:nvPr>
            <p:ph type="sldNum" sz="quarter" idx="12"/>
          </p:nvPr>
        </p:nvSpPr>
        <p:spPr/>
        <p:txBody>
          <a:bodyPr/>
          <a:lstStyle/>
          <a:p>
            <a:fld id="{CF25293F-90B6-45AB-8342-A371567C769B}" type="slidenum">
              <a:rPr lang="en-ID" smtClean="0"/>
              <a:t>‹#›</a:t>
            </a:fld>
            <a:endParaRPr lang="en-ID"/>
          </a:p>
        </p:txBody>
      </p:sp>
    </p:spTree>
    <p:extLst>
      <p:ext uri="{BB962C8B-B14F-4D97-AF65-F5344CB8AC3E}">
        <p14:creationId xmlns:p14="http://schemas.microsoft.com/office/powerpoint/2010/main" val="4247986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7EFCD9-A257-4186-AF27-459F0B6788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 xmlns:a16="http://schemas.microsoft.com/office/drawing/2014/main" id="{2F24662D-5D92-4D18-8957-20AAF873CF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 xmlns:a16="http://schemas.microsoft.com/office/drawing/2014/main" id="{7CD508E4-3011-403F-9473-DB77B15860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 xmlns:a16="http://schemas.microsoft.com/office/drawing/2014/main" id="{AE347360-43F4-4776-9EBE-9ECB07BBC700}"/>
              </a:ext>
            </a:extLst>
          </p:cNvPr>
          <p:cNvSpPr>
            <a:spLocks noGrp="1"/>
          </p:cNvSpPr>
          <p:nvPr>
            <p:ph type="ftr" sz="quarter" idx="11"/>
          </p:nvPr>
        </p:nvSpPr>
        <p:spPr/>
        <p:txBody>
          <a:bodyPr/>
          <a:lstStyle/>
          <a:p>
            <a:r>
              <a:rPr lang="en-ID"/>
              <a:t>Insert Your Footer Here</a:t>
            </a:r>
          </a:p>
        </p:txBody>
      </p:sp>
      <p:sp>
        <p:nvSpPr>
          <p:cNvPr id="7" name="Slide Number Placeholder 6">
            <a:extLst>
              <a:ext uri="{FF2B5EF4-FFF2-40B4-BE49-F238E27FC236}">
                <a16:creationId xmlns="" xmlns:a16="http://schemas.microsoft.com/office/drawing/2014/main" id="{DD07663B-A81F-40D1-A855-2A42F4C75A7B}"/>
              </a:ext>
            </a:extLst>
          </p:cNvPr>
          <p:cNvSpPr>
            <a:spLocks noGrp="1"/>
          </p:cNvSpPr>
          <p:nvPr>
            <p:ph type="sldNum" sz="quarter" idx="12"/>
          </p:nvPr>
        </p:nvSpPr>
        <p:spPr/>
        <p:txBody>
          <a:bodyPr/>
          <a:lstStyle/>
          <a:p>
            <a:fld id="{CF25293F-90B6-45AB-8342-A371567C769B}" type="slidenum">
              <a:rPr lang="en-ID" smtClean="0"/>
              <a:t>‹#›</a:t>
            </a:fld>
            <a:endParaRPr lang="en-ID"/>
          </a:p>
        </p:txBody>
      </p:sp>
    </p:spTree>
    <p:extLst>
      <p:ext uri="{BB962C8B-B14F-4D97-AF65-F5344CB8AC3E}">
        <p14:creationId xmlns:p14="http://schemas.microsoft.com/office/powerpoint/2010/main" val="2096212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5B9B681-2D6A-41AF-AEFC-5E5FF4BBD5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 xmlns:a16="http://schemas.microsoft.com/office/drawing/2014/main" id="{57312A98-E2AF-48C5-A3C9-840BCA6B02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 xmlns:a16="http://schemas.microsoft.com/office/drawing/2014/main" id="{CE766C9D-52B8-4BF0-A2D5-60D3F61010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 xmlns:a16="http://schemas.microsoft.com/office/drawing/2014/main" id="{8D8C2893-EA85-4026-AB43-6B51B1AEBC6D}"/>
              </a:ext>
            </a:extLst>
          </p:cNvPr>
          <p:cNvSpPr>
            <a:spLocks noGrp="1"/>
          </p:cNvSpPr>
          <p:nvPr>
            <p:ph type="ftr" sz="quarter" idx="11"/>
          </p:nvPr>
        </p:nvSpPr>
        <p:spPr/>
        <p:txBody>
          <a:bodyPr/>
          <a:lstStyle/>
          <a:p>
            <a:r>
              <a:rPr lang="en-ID"/>
              <a:t>Insert Your Footer Here</a:t>
            </a:r>
          </a:p>
        </p:txBody>
      </p:sp>
      <p:sp>
        <p:nvSpPr>
          <p:cNvPr id="7" name="Slide Number Placeholder 6">
            <a:extLst>
              <a:ext uri="{FF2B5EF4-FFF2-40B4-BE49-F238E27FC236}">
                <a16:creationId xmlns="" xmlns:a16="http://schemas.microsoft.com/office/drawing/2014/main" id="{CAC81C61-DD81-43C7-AD05-18C414300C31}"/>
              </a:ext>
            </a:extLst>
          </p:cNvPr>
          <p:cNvSpPr>
            <a:spLocks noGrp="1"/>
          </p:cNvSpPr>
          <p:nvPr>
            <p:ph type="sldNum" sz="quarter" idx="12"/>
          </p:nvPr>
        </p:nvSpPr>
        <p:spPr/>
        <p:txBody>
          <a:bodyPr/>
          <a:lstStyle/>
          <a:p>
            <a:fld id="{CF25293F-90B6-45AB-8342-A371567C769B}" type="slidenum">
              <a:rPr lang="en-ID" smtClean="0"/>
              <a:t>‹#›</a:t>
            </a:fld>
            <a:endParaRPr lang="en-ID"/>
          </a:p>
        </p:txBody>
      </p:sp>
    </p:spTree>
    <p:extLst>
      <p:ext uri="{BB962C8B-B14F-4D97-AF65-F5344CB8AC3E}">
        <p14:creationId xmlns:p14="http://schemas.microsoft.com/office/powerpoint/2010/main" val="517364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10E2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1D47B935-D3A7-4925-B992-258A2050480C}"/>
              </a:ext>
            </a:extLst>
          </p:cNvPr>
          <p:cNvSpPr>
            <a:spLocks noGrp="1"/>
          </p:cNvSpPr>
          <p:nvPr>
            <p:ph type="title"/>
          </p:nvPr>
        </p:nvSpPr>
        <p:spPr>
          <a:xfrm>
            <a:off x="701675" y="673751"/>
            <a:ext cx="6162675" cy="443198"/>
          </a:xfrm>
          <a:prstGeom prst="rect">
            <a:avLst/>
          </a:prstGeom>
        </p:spPr>
        <p:txBody>
          <a:bodyPr vert="horz" wrap="square" lIns="0" tIns="0" rIns="0" bIns="0" rtlCol="0" anchor="ctr">
            <a:spAutoFit/>
          </a:bodyPr>
          <a:lstStyle/>
          <a:p>
            <a:r>
              <a:rPr lang="en-US" dirty="0"/>
              <a:t>Click to edit Master title style</a:t>
            </a:r>
            <a:endParaRPr lang="en-ID" dirty="0"/>
          </a:p>
        </p:txBody>
      </p:sp>
      <p:sp>
        <p:nvSpPr>
          <p:cNvPr id="3" name="Text Placeholder 2">
            <a:extLst>
              <a:ext uri="{FF2B5EF4-FFF2-40B4-BE49-F238E27FC236}">
                <a16:creationId xmlns="" xmlns:a16="http://schemas.microsoft.com/office/drawing/2014/main" id="{088BBAF0-B894-463D-8435-F9768B40CF38}"/>
              </a:ext>
            </a:extLst>
          </p:cNvPr>
          <p:cNvSpPr>
            <a:spLocks noGrp="1"/>
          </p:cNvSpPr>
          <p:nvPr>
            <p:ph type="body" idx="1"/>
          </p:nvPr>
        </p:nvSpPr>
        <p:spPr>
          <a:xfrm>
            <a:off x="701675" y="1600199"/>
            <a:ext cx="10788650" cy="4362451"/>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5" name="Footer Placeholder 4">
            <a:extLst>
              <a:ext uri="{FF2B5EF4-FFF2-40B4-BE49-F238E27FC236}">
                <a16:creationId xmlns="" xmlns:a16="http://schemas.microsoft.com/office/drawing/2014/main" id="{C0C9F053-329F-4780-9693-E7C3D244ECAD}"/>
              </a:ext>
            </a:extLst>
          </p:cNvPr>
          <p:cNvSpPr>
            <a:spLocks noGrp="1"/>
          </p:cNvSpPr>
          <p:nvPr>
            <p:ph type="ftr" sz="quarter" idx="3"/>
          </p:nvPr>
        </p:nvSpPr>
        <p:spPr>
          <a:xfrm>
            <a:off x="7248525" y="6351329"/>
            <a:ext cx="4114800" cy="184666"/>
          </a:xfrm>
          <a:prstGeom prst="rect">
            <a:avLst/>
          </a:prstGeom>
        </p:spPr>
        <p:txBody>
          <a:bodyPr vert="horz" lIns="0" tIns="0" rIns="0" bIns="0" rtlCol="0" anchor="ctr">
            <a:spAutoFit/>
          </a:bodyPr>
          <a:lstStyle>
            <a:lvl1pPr algn="r">
              <a:defRPr sz="1200" i="1">
                <a:solidFill>
                  <a:schemeClr val="bg1"/>
                </a:solidFill>
              </a:defRPr>
            </a:lvl1pPr>
          </a:lstStyle>
          <a:p>
            <a:r>
              <a:rPr lang="en-ID"/>
              <a:t>Insert Your Footer Here</a:t>
            </a:r>
            <a:endParaRPr lang="en-ID" dirty="0"/>
          </a:p>
        </p:txBody>
      </p:sp>
      <p:sp>
        <p:nvSpPr>
          <p:cNvPr id="6" name="Slide Number Placeholder 5">
            <a:extLst>
              <a:ext uri="{FF2B5EF4-FFF2-40B4-BE49-F238E27FC236}">
                <a16:creationId xmlns="" xmlns:a16="http://schemas.microsoft.com/office/drawing/2014/main" id="{7A3D65AB-FD68-4E0A-BFC5-FA8ADADA89AE}"/>
              </a:ext>
            </a:extLst>
          </p:cNvPr>
          <p:cNvSpPr>
            <a:spLocks noGrp="1"/>
          </p:cNvSpPr>
          <p:nvPr>
            <p:ph type="sldNum" sz="quarter" idx="4"/>
          </p:nvPr>
        </p:nvSpPr>
        <p:spPr>
          <a:xfrm>
            <a:off x="11591668" y="6351329"/>
            <a:ext cx="190757" cy="184666"/>
          </a:xfrm>
          <a:prstGeom prst="rect">
            <a:avLst/>
          </a:prstGeom>
        </p:spPr>
        <p:txBody>
          <a:bodyPr vert="horz" wrap="none" lIns="0" tIns="0" rIns="0" bIns="0" rtlCol="0" anchor="ctr">
            <a:spAutoFit/>
          </a:bodyPr>
          <a:lstStyle>
            <a:lvl1pPr algn="ctr">
              <a:defRPr sz="1200">
                <a:solidFill>
                  <a:srgbClr val="21D795"/>
                </a:solidFill>
              </a:defRPr>
            </a:lvl1pPr>
          </a:lstStyle>
          <a:p>
            <a:fld id="{CF25293F-90B6-45AB-8342-A371567C769B}" type="slidenum">
              <a:rPr lang="en-ID" smtClean="0"/>
              <a:pPr/>
              <a:t>‹#›</a:t>
            </a:fld>
            <a:endParaRPr lang="en-ID"/>
          </a:p>
        </p:txBody>
      </p:sp>
      <p:sp>
        <p:nvSpPr>
          <p:cNvPr id="16" name="Right Triangle 15">
            <a:extLst>
              <a:ext uri="{FF2B5EF4-FFF2-40B4-BE49-F238E27FC236}">
                <a16:creationId xmlns="" xmlns:a16="http://schemas.microsoft.com/office/drawing/2014/main" id="{C760EC63-5D63-43EA-A1B1-20252CE15852}"/>
              </a:ext>
            </a:extLst>
          </p:cNvPr>
          <p:cNvSpPr/>
          <p:nvPr userDrawn="1"/>
        </p:nvSpPr>
        <p:spPr>
          <a:xfrm flipH="1">
            <a:off x="11861800" y="6527800"/>
            <a:ext cx="330200" cy="330200"/>
          </a:xfrm>
          <a:prstGeom prst="rtTriangle">
            <a:avLst/>
          </a:prstGeom>
          <a:solidFill>
            <a:srgbClr val="21D79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rgbClr val="0D77E1"/>
              </a:solidFill>
            </a:endParaRPr>
          </a:p>
        </p:txBody>
      </p:sp>
    </p:spTree>
    <p:extLst>
      <p:ext uri="{BB962C8B-B14F-4D97-AF65-F5344CB8AC3E}">
        <p14:creationId xmlns:p14="http://schemas.microsoft.com/office/powerpoint/2010/main" val="3400036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32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9DA85B-A1F7-4E51-8134-FAFAF227ECE2}" type="datetimeFigureOut">
              <a:rPr lang="en-US" smtClean="0"/>
              <a:t>1/17/2020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654FAA-EE11-4340-9E4F-0FD740EF42A4}" type="slidenum">
              <a:rPr lang="en-US" smtClean="0"/>
              <a:t>‹#›</a:t>
            </a:fld>
            <a:endParaRPr lang="en-US"/>
          </a:p>
        </p:txBody>
      </p:sp>
    </p:spTree>
    <p:extLst>
      <p:ext uri="{BB962C8B-B14F-4D97-AF65-F5344CB8AC3E}">
        <p14:creationId xmlns:p14="http://schemas.microsoft.com/office/powerpoint/2010/main" val="24453299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3.png"/><Relationship Id="rId7" Type="http://schemas.openxmlformats.org/officeDocument/2006/relationships/image" Target="../media/image24.jp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 Id="rId9" Type="http://schemas.openxmlformats.org/officeDocument/2006/relationships/image" Target="../media/image26.jpeg"/></Relationships>
</file>

<file path=ppt/slides/_rels/slide1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34.jpg"/><Relationship Id="rId13" Type="http://schemas.openxmlformats.org/officeDocument/2006/relationships/image" Target="../media/image6.png"/><Relationship Id="rId3" Type="http://schemas.openxmlformats.org/officeDocument/2006/relationships/image" Target="../media/image29.jpeg"/><Relationship Id="rId7" Type="http://schemas.openxmlformats.org/officeDocument/2006/relationships/image" Target="../media/image33.jpeg"/><Relationship Id="rId12" Type="http://schemas.openxmlformats.org/officeDocument/2006/relationships/image" Target="../media/image38.jpeg"/><Relationship Id="rId2" Type="http://schemas.openxmlformats.org/officeDocument/2006/relationships/image" Target="../media/image28.jpeg"/><Relationship Id="rId1" Type="http://schemas.openxmlformats.org/officeDocument/2006/relationships/slideLayout" Target="../slideLayouts/slideLayout18.xml"/><Relationship Id="rId6" Type="http://schemas.openxmlformats.org/officeDocument/2006/relationships/image" Target="../media/image32.jpeg"/><Relationship Id="rId11" Type="http://schemas.openxmlformats.org/officeDocument/2006/relationships/image" Target="../media/image37.jpeg"/><Relationship Id="rId5" Type="http://schemas.openxmlformats.org/officeDocument/2006/relationships/image" Target="../media/image31.jpeg"/><Relationship Id="rId10" Type="http://schemas.openxmlformats.org/officeDocument/2006/relationships/image" Target="../media/image36.jpeg"/><Relationship Id="rId4" Type="http://schemas.openxmlformats.org/officeDocument/2006/relationships/image" Target="../media/image30.jpg"/><Relationship Id="rId9" Type="http://schemas.openxmlformats.org/officeDocument/2006/relationships/image" Target="../media/image35.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619432"/>
            <a:ext cx="6162675" cy="1905000"/>
          </a:xfrm>
        </p:spPr>
        <p:txBody>
          <a:bodyPr/>
          <a:lstStyle/>
          <a:p>
            <a:pPr algn="ctr"/>
            <a:r>
              <a:rPr lang="en-US" sz="6600" dirty="0">
                <a:solidFill>
                  <a:schemeClr val="tx1"/>
                </a:solidFill>
                <a:latin typeface="Constantia" panose="02030602050306030303" pitchFamily="18" charset="0"/>
              </a:rPr>
              <a:t>WELCOME</a:t>
            </a:r>
            <a:br>
              <a:rPr lang="en-US" sz="6600" dirty="0">
                <a:solidFill>
                  <a:schemeClr val="tx1"/>
                </a:solidFill>
                <a:latin typeface="Constantia" panose="02030602050306030303" pitchFamily="18" charset="0"/>
              </a:rPr>
            </a:br>
            <a:r>
              <a:rPr lang="en-US" sz="6600" dirty="0">
                <a:solidFill>
                  <a:schemeClr val="tx1"/>
                </a:solidFill>
                <a:latin typeface="Constantia" panose="02030602050306030303" pitchFamily="18" charset="0"/>
              </a:rPr>
              <a:t>TO </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0857" y="2664672"/>
            <a:ext cx="6297930" cy="1763122"/>
          </a:xfrm>
        </p:spPr>
      </p:pic>
      <p:sp>
        <p:nvSpPr>
          <p:cNvPr id="5" name="Slide Number Placeholder 4"/>
          <p:cNvSpPr>
            <a:spLocks noGrp="1"/>
          </p:cNvSpPr>
          <p:nvPr>
            <p:ph type="sldNum" sz="quarter" idx="12"/>
          </p:nvPr>
        </p:nvSpPr>
        <p:spPr/>
        <p:txBody>
          <a:bodyPr/>
          <a:lstStyle/>
          <a:p>
            <a:fld id="{CF25293F-90B6-45AB-8342-A371567C769B}" type="slidenum">
              <a:rPr lang="en-ID" smtClean="0"/>
              <a:t>1</a:t>
            </a:fld>
            <a:endParaRPr lang="en-ID"/>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7000" y="-250395"/>
            <a:ext cx="1905000" cy="1905000"/>
          </a:xfrm>
          <a:prstGeom prst="rect">
            <a:avLst/>
          </a:prstGeom>
        </p:spPr>
      </p:pic>
    </p:spTree>
    <p:extLst>
      <p:ext uri="{BB962C8B-B14F-4D97-AF65-F5344CB8AC3E}">
        <p14:creationId xmlns:p14="http://schemas.microsoft.com/office/powerpoint/2010/main" val="4469973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7544" y="1374229"/>
            <a:ext cx="8577034" cy="4811395"/>
          </a:xfrm>
        </p:spPr>
      </p:pic>
      <p:sp>
        <p:nvSpPr>
          <p:cNvPr id="5" name="Slide Number Placeholder 4"/>
          <p:cNvSpPr>
            <a:spLocks noGrp="1"/>
          </p:cNvSpPr>
          <p:nvPr>
            <p:ph type="sldNum" sz="quarter" idx="12"/>
          </p:nvPr>
        </p:nvSpPr>
        <p:spPr/>
        <p:txBody>
          <a:bodyPr/>
          <a:lstStyle/>
          <a:p>
            <a:fld id="{CF25293F-90B6-45AB-8342-A371567C769B}" type="slidenum">
              <a:rPr lang="en-ID" smtClean="0"/>
              <a:t>10</a:t>
            </a:fld>
            <a:endParaRPr lang="en-ID"/>
          </a:p>
        </p:txBody>
      </p:sp>
      <p:sp>
        <p:nvSpPr>
          <p:cNvPr id="7" name="TextBox 6"/>
          <p:cNvSpPr txBox="1"/>
          <p:nvPr/>
        </p:nvSpPr>
        <p:spPr>
          <a:xfrm>
            <a:off x="4673601" y="656554"/>
            <a:ext cx="3672114" cy="584775"/>
          </a:xfrm>
          <a:prstGeom prst="rect">
            <a:avLst/>
          </a:prstGeom>
          <a:noFill/>
        </p:spPr>
        <p:txBody>
          <a:bodyPr wrap="square" rtlCol="0">
            <a:spAutoFit/>
          </a:bodyPr>
          <a:lstStyle/>
          <a:p>
            <a:r>
              <a:rPr lang="en-US" sz="3200" dirty="0">
                <a:solidFill>
                  <a:schemeClr val="accent1">
                    <a:lumMod val="40000"/>
                    <a:lumOff val="60000"/>
                  </a:schemeClr>
                </a:solidFill>
                <a:latin typeface="Arial Black" panose="020B0A04020102020204" pitchFamily="34" charset="0"/>
              </a:rPr>
              <a:t>SNAPSHOTS</a:t>
            </a:r>
          </a:p>
        </p:txBody>
      </p:sp>
      <p:pic>
        <p:nvPicPr>
          <p:cNvPr id="2" name="Picture 1">
            <a:extLst>
              <a:ext uri="{FF2B5EF4-FFF2-40B4-BE49-F238E27FC236}">
                <a16:creationId xmlns="" xmlns:a16="http://schemas.microsoft.com/office/drawing/2014/main" id="{057212FA-FB0B-421C-88DA-1432440500D9}"/>
              </a:ext>
            </a:extLst>
          </p:cNvPr>
          <p:cNvPicPr>
            <a:picLocks noChangeAspect="1"/>
          </p:cNvPicPr>
          <p:nvPr/>
        </p:nvPicPr>
        <p:blipFill>
          <a:blip r:embed="rId3"/>
          <a:stretch>
            <a:fillRect/>
          </a:stretch>
        </p:blipFill>
        <p:spPr>
          <a:xfrm>
            <a:off x="10144578" y="-278683"/>
            <a:ext cx="1902117" cy="1902117"/>
          </a:xfrm>
          <a:prstGeom prst="rect">
            <a:avLst/>
          </a:prstGeom>
        </p:spPr>
      </p:pic>
    </p:spTree>
    <p:extLst>
      <p:ext uri="{BB962C8B-B14F-4D97-AF65-F5344CB8AC3E}">
        <p14:creationId xmlns:p14="http://schemas.microsoft.com/office/powerpoint/2010/main" val="36416356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 y="639763"/>
            <a:ext cx="5577840" cy="5280977"/>
          </a:xfrm>
        </p:spPr>
      </p:pic>
      <p:sp>
        <p:nvSpPr>
          <p:cNvPr id="5" name="Slide Number Placeholder 4"/>
          <p:cNvSpPr>
            <a:spLocks noGrp="1"/>
          </p:cNvSpPr>
          <p:nvPr>
            <p:ph type="sldNum" sz="quarter" idx="12"/>
          </p:nvPr>
        </p:nvSpPr>
        <p:spPr/>
        <p:txBody>
          <a:bodyPr/>
          <a:lstStyle/>
          <a:p>
            <a:fld id="{CF25293F-90B6-45AB-8342-A371567C769B}" type="slidenum">
              <a:rPr lang="en-ID" smtClean="0"/>
              <a:t>11</a:t>
            </a:fld>
            <a:endParaRPr lang="en-ID"/>
          </a:p>
        </p:txBody>
      </p:sp>
      <p:pic>
        <p:nvPicPr>
          <p:cNvPr id="7" name="Picture 6"/>
          <p:cNvPicPr>
            <a:picLocks noChangeAspect="1"/>
          </p:cNvPicPr>
          <p:nvPr/>
        </p:nvPicPr>
        <p:blipFill>
          <a:blip r:embed="rId3"/>
          <a:stretch>
            <a:fillRect/>
          </a:stretch>
        </p:blipFill>
        <p:spPr>
          <a:xfrm>
            <a:off x="6377939" y="639763"/>
            <a:ext cx="5680711" cy="5280977"/>
          </a:xfrm>
          <a:prstGeom prst="rect">
            <a:avLst/>
          </a:prstGeom>
        </p:spPr>
      </p:pic>
    </p:spTree>
    <p:extLst>
      <p:ext uri="{BB962C8B-B14F-4D97-AF65-F5344CB8AC3E}">
        <p14:creationId xmlns:p14="http://schemas.microsoft.com/office/powerpoint/2010/main" val="25801508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F25293F-90B6-45AB-8342-A371567C769B}" type="slidenum">
              <a:rPr lang="en-ID" smtClean="0"/>
              <a:t>12</a:t>
            </a:fld>
            <a:endParaRPr lang="en-ID"/>
          </a:p>
        </p:txBody>
      </p:sp>
      <p:pic>
        <p:nvPicPr>
          <p:cNvPr id="8" name="Content Placeholder 7"/>
          <p:cNvPicPr>
            <a:picLocks noGrp="1" noChangeAspect="1"/>
          </p:cNvPicPr>
          <p:nvPr>
            <p:ph idx="1"/>
          </p:nvPr>
        </p:nvPicPr>
        <p:blipFill>
          <a:blip r:embed="rId2"/>
          <a:stretch>
            <a:fillRect/>
          </a:stretch>
        </p:blipFill>
        <p:spPr>
          <a:xfrm>
            <a:off x="285751" y="960120"/>
            <a:ext cx="5039760" cy="473202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1659" y="960120"/>
            <a:ext cx="6120765" cy="4732020"/>
          </a:xfrm>
          <a:prstGeom prst="rect">
            <a:avLst/>
          </a:prstGeom>
        </p:spPr>
      </p:pic>
    </p:spTree>
    <p:extLst>
      <p:ext uri="{BB962C8B-B14F-4D97-AF65-F5344CB8AC3E}">
        <p14:creationId xmlns:p14="http://schemas.microsoft.com/office/powerpoint/2010/main" val="32270283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4540" y="480060"/>
            <a:ext cx="8263890" cy="5482649"/>
          </a:xfrm>
        </p:spPr>
      </p:pic>
      <p:sp>
        <p:nvSpPr>
          <p:cNvPr id="5" name="Slide Number Placeholder 4"/>
          <p:cNvSpPr>
            <a:spLocks noGrp="1"/>
          </p:cNvSpPr>
          <p:nvPr>
            <p:ph type="sldNum" sz="quarter" idx="12"/>
          </p:nvPr>
        </p:nvSpPr>
        <p:spPr/>
        <p:txBody>
          <a:bodyPr/>
          <a:lstStyle/>
          <a:p>
            <a:fld id="{CF25293F-90B6-45AB-8342-A371567C769B}" type="slidenum">
              <a:rPr lang="en-ID" smtClean="0"/>
              <a:t>13</a:t>
            </a:fld>
            <a:endParaRPr lang="en-ID"/>
          </a:p>
        </p:txBody>
      </p:sp>
    </p:spTree>
    <p:extLst>
      <p:ext uri="{BB962C8B-B14F-4D97-AF65-F5344CB8AC3E}">
        <p14:creationId xmlns:p14="http://schemas.microsoft.com/office/powerpoint/2010/main" val="2490963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F25293F-90B6-45AB-8342-A371567C769B}" type="slidenum">
              <a:rPr lang="en-ID" smtClean="0"/>
              <a:t>14</a:t>
            </a:fld>
            <a:endParaRPr lang="en-ID"/>
          </a:p>
        </p:txBody>
      </p:sp>
      <p:sp>
        <p:nvSpPr>
          <p:cNvPr id="7" name="Content Placeholder 6"/>
          <p:cNvSpPr>
            <a:spLocks noGrp="1"/>
          </p:cNvSpPr>
          <p:nvPr>
            <p:ph idx="1"/>
          </p:nvPr>
        </p:nvSpPr>
        <p:spPr>
          <a:xfrm>
            <a:off x="478971" y="391886"/>
            <a:ext cx="11011354" cy="6618513"/>
          </a:xfrm>
        </p:spPr>
        <p:txBody>
          <a:bodyPr>
            <a:normAutofit/>
          </a:bodyPr>
          <a:lstStyle/>
          <a:p>
            <a:pPr algn="just"/>
            <a:endParaRPr lang="en-US" dirty="0"/>
          </a:p>
          <a:p>
            <a:pPr marL="0" indent="0" algn="ctr">
              <a:buNone/>
            </a:pPr>
            <a:r>
              <a:rPr lang="en-US" sz="3600" dirty="0">
                <a:latin typeface="Constantia" panose="02030602050306030303" pitchFamily="18" charset="0"/>
                <a:cs typeface="Andalus" panose="02020603050405020304" pitchFamily="18" charset="-78"/>
              </a:rPr>
              <a:t> Conclusion</a:t>
            </a:r>
          </a:p>
          <a:p>
            <a:pPr algn="just"/>
            <a:endParaRPr lang="en-US" dirty="0"/>
          </a:p>
          <a:p>
            <a:pPr algn="just"/>
            <a:endParaRPr lang="en-US" dirty="0"/>
          </a:p>
          <a:p>
            <a:pPr marL="0" indent="0" algn="just">
              <a:buNone/>
            </a:pPr>
            <a:r>
              <a:rPr lang="en-US" sz="2000" dirty="0">
                <a:latin typeface="Century" panose="02040604050505020304" pitchFamily="18" charset="0"/>
              </a:rPr>
              <a:t>Today’s businesses must always strive to create the next best thing that consumers will want because consumers continue to desire their products, services etc. to continuously be better, faster, and cheaper.  In this world of new technology, businesses need to accommodate to the new types of consumer needs and trends because it will prove to be vital to their business’ success and survival.  E-commerce is continuously progressing and is becoming more and more important to businesses as technology continues to advance and is something that should be taken advantage of and implemented.</a:t>
            </a:r>
            <a:endParaRPr lang="en-US" sz="2000" dirty="0">
              <a:latin typeface="Century" panose="02040604050505020304" pitchFamily="18" charset="0"/>
              <a:cs typeface="Andalus" panose="02020603050405020304" pitchFamily="18" charset="-78"/>
            </a:endParaRPr>
          </a:p>
          <a:p>
            <a:pPr algn="just"/>
            <a:endParaRPr lang="en-US" dirty="0"/>
          </a:p>
        </p:txBody>
      </p:sp>
      <p:pic>
        <p:nvPicPr>
          <p:cNvPr id="2" name="Picture 1">
            <a:extLst>
              <a:ext uri="{FF2B5EF4-FFF2-40B4-BE49-F238E27FC236}">
                <a16:creationId xmlns="" xmlns:a16="http://schemas.microsoft.com/office/drawing/2014/main" id="{73E48B74-4F19-4BB0-AB1B-39FA05B139B2}"/>
              </a:ext>
            </a:extLst>
          </p:cNvPr>
          <p:cNvPicPr>
            <a:picLocks noChangeAspect="1"/>
          </p:cNvPicPr>
          <p:nvPr/>
        </p:nvPicPr>
        <p:blipFill>
          <a:blip r:embed="rId2"/>
          <a:stretch>
            <a:fillRect/>
          </a:stretch>
        </p:blipFill>
        <p:spPr>
          <a:xfrm>
            <a:off x="10085650" y="-147272"/>
            <a:ext cx="1902117" cy="1902117"/>
          </a:xfrm>
          <a:prstGeom prst="rect">
            <a:avLst/>
          </a:prstGeom>
        </p:spPr>
      </p:pic>
    </p:spTree>
    <p:extLst>
      <p:ext uri="{BB962C8B-B14F-4D97-AF65-F5344CB8AC3E}">
        <p14:creationId xmlns:p14="http://schemas.microsoft.com/office/powerpoint/2010/main" val="17796129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5000" b="-15000"/>
          </a:stretch>
        </a:blip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ID"/>
              <a:t>Insert Your Footer Here</a:t>
            </a:r>
          </a:p>
        </p:txBody>
      </p:sp>
      <p:sp>
        <p:nvSpPr>
          <p:cNvPr id="5" name="Slide Number Placeholder 4"/>
          <p:cNvSpPr>
            <a:spLocks noGrp="1"/>
          </p:cNvSpPr>
          <p:nvPr>
            <p:ph type="sldNum" sz="quarter" idx="12"/>
          </p:nvPr>
        </p:nvSpPr>
        <p:spPr/>
        <p:txBody>
          <a:bodyPr/>
          <a:lstStyle/>
          <a:p>
            <a:fld id="{CF25293F-90B6-45AB-8342-A371567C769B}" type="slidenum">
              <a:rPr lang="en-ID" smtClean="0"/>
              <a:t>15</a:t>
            </a:fld>
            <a:endParaRPr lang="en-ID"/>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000" y="-250395"/>
            <a:ext cx="1905000" cy="190500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3946" y="4310665"/>
            <a:ext cx="1450075" cy="199589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35490" y="4241389"/>
            <a:ext cx="1639866" cy="218648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97317" y="4338111"/>
            <a:ext cx="1548422" cy="205534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96652" y="4297551"/>
            <a:ext cx="1614959" cy="19733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7169" y="0"/>
            <a:ext cx="2688261" cy="3837508"/>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47900" y="4245254"/>
            <a:ext cx="1636967" cy="218262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5" name="TextBox 14"/>
          <p:cNvSpPr txBox="1"/>
          <p:nvPr/>
        </p:nvSpPr>
        <p:spPr>
          <a:xfrm>
            <a:off x="763851" y="6306555"/>
            <a:ext cx="1360170" cy="369332"/>
          </a:xfrm>
          <a:prstGeom prst="rect">
            <a:avLst/>
          </a:prstGeom>
          <a:noFill/>
        </p:spPr>
        <p:txBody>
          <a:bodyPr wrap="square" rtlCol="0">
            <a:spAutoFit/>
          </a:bodyPr>
          <a:lstStyle/>
          <a:p>
            <a:r>
              <a:rPr lang="en-US" dirty="0">
                <a:latin typeface="Arial Black" panose="020B0A04020102020204" pitchFamily="34" charset="0"/>
              </a:rPr>
              <a:t>Bhyravi</a:t>
            </a:r>
          </a:p>
        </p:txBody>
      </p:sp>
      <p:sp>
        <p:nvSpPr>
          <p:cNvPr id="16" name="TextBox 15"/>
          <p:cNvSpPr txBox="1"/>
          <p:nvPr/>
        </p:nvSpPr>
        <p:spPr>
          <a:xfrm>
            <a:off x="4757615" y="3339865"/>
            <a:ext cx="3336170" cy="707886"/>
          </a:xfrm>
          <a:prstGeom prst="rect">
            <a:avLst/>
          </a:prstGeom>
          <a:noFill/>
        </p:spPr>
        <p:txBody>
          <a:bodyPr wrap="none" rtlCol="0">
            <a:spAutoFit/>
          </a:bodyPr>
          <a:lstStyle/>
          <a:p>
            <a:r>
              <a:rPr lang="en-US" sz="4000" dirty="0">
                <a:solidFill>
                  <a:srgbClr val="7030A0"/>
                </a:solidFill>
                <a:latin typeface="Andalus" panose="02020603050405020304" pitchFamily="18" charset="-78"/>
                <a:cs typeface="Andalus" panose="02020603050405020304" pitchFamily="18" charset="-78"/>
              </a:rPr>
              <a:t> </a:t>
            </a:r>
            <a:r>
              <a:rPr lang="en-US" sz="4000" dirty="0">
                <a:solidFill>
                  <a:schemeClr val="bg1">
                    <a:lumMod val="85000"/>
                  </a:schemeClr>
                </a:solidFill>
                <a:latin typeface="Andalus" panose="02020603050405020304" pitchFamily="18" charset="-78"/>
                <a:cs typeface="Andalus" panose="02020603050405020304" pitchFamily="18" charset="-78"/>
              </a:rPr>
              <a:t>TEAM</a:t>
            </a:r>
            <a:r>
              <a:rPr lang="en-US" sz="4000" dirty="0">
                <a:solidFill>
                  <a:srgbClr val="19AFB5"/>
                </a:solidFill>
                <a:latin typeface="Andalus" panose="02020603050405020304" pitchFamily="18" charset="-78"/>
                <a:cs typeface="Andalus" panose="02020603050405020304" pitchFamily="18" charset="-78"/>
              </a:rPr>
              <a:t>-IGNITE</a:t>
            </a:r>
          </a:p>
        </p:txBody>
      </p:sp>
      <p:sp>
        <p:nvSpPr>
          <p:cNvPr id="18" name="TextBox 17"/>
          <p:cNvSpPr txBox="1"/>
          <p:nvPr/>
        </p:nvSpPr>
        <p:spPr>
          <a:xfrm>
            <a:off x="3380392" y="6342545"/>
            <a:ext cx="873188" cy="369332"/>
          </a:xfrm>
          <a:prstGeom prst="rect">
            <a:avLst/>
          </a:prstGeom>
          <a:noFill/>
        </p:spPr>
        <p:txBody>
          <a:bodyPr wrap="none" rtlCol="0">
            <a:spAutoFit/>
          </a:bodyPr>
          <a:lstStyle/>
          <a:p>
            <a:r>
              <a:rPr lang="en-US" dirty="0">
                <a:latin typeface="Arial Black" panose="020B0A04020102020204" pitchFamily="34" charset="0"/>
              </a:rPr>
              <a:t>Divya</a:t>
            </a:r>
          </a:p>
        </p:txBody>
      </p:sp>
      <p:sp>
        <p:nvSpPr>
          <p:cNvPr id="19" name="TextBox 18"/>
          <p:cNvSpPr txBox="1"/>
          <p:nvPr/>
        </p:nvSpPr>
        <p:spPr>
          <a:xfrm>
            <a:off x="5766405" y="6371236"/>
            <a:ext cx="1377300" cy="369332"/>
          </a:xfrm>
          <a:prstGeom prst="rect">
            <a:avLst/>
          </a:prstGeom>
          <a:noFill/>
        </p:spPr>
        <p:txBody>
          <a:bodyPr wrap="none" rtlCol="0">
            <a:spAutoFit/>
          </a:bodyPr>
          <a:lstStyle/>
          <a:p>
            <a:r>
              <a:rPr lang="en-US" b="1" dirty="0">
                <a:latin typeface="Arial Black" panose="020B0A04020102020204" pitchFamily="34" charset="0"/>
              </a:rPr>
              <a:t>Sangeeta</a:t>
            </a:r>
          </a:p>
        </p:txBody>
      </p:sp>
      <p:sp>
        <p:nvSpPr>
          <p:cNvPr id="20" name="TextBox 19"/>
          <p:cNvSpPr txBox="1"/>
          <p:nvPr/>
        </p:nvSpPr>
        <p:spPr>
          <a:xfrm>
            <a:off x="8580193" y="6414991"/>
            <a:ext cx="1039900" cy="369332"/>
          </a:xfrm>
          <a:prstGeom prst="rect">
            <a:avLst/>
          </a:prstGeom>
          <a:noFill/>
        </p:spPr>
        <p:txBody>
          <a:bodyPr wrap="none" rtlCol="0">
            <a:spAutoFit/>
          </a:bodyPr>
          <a:lstStyle/>
          <a:p>
            <a:r>
              <a:rPr lang="en-US" dirty="0">
                <a:latin typeface="Arial Black" panose="020B0A04020102020204" pitchFamily="34" charset="0"/>
              </a:rPr>
              <a:t>Ramya</a:t>
            </a:r>
          </a:p>
        </p:txBody>
      </p:sp>
      <p:sp>
        <p:nvSpPr>
          <p:cNvPr id="21" name="TextBox 20"/>
          <p:cNvSpPr txBox="1"/>
          <p:nvPr/>
        </p:nvSpPr>
        <p:spPr>
          <a:xfrm>
            <a:off x="10488444" y="6426772"/>
            <a:ext cx="1364476" cy="369332"/>
          </a:xfrm>
          <a:prstGeom prst="rect">
            <a:avLst/>
          </a:prstGeom>
          <a:noFill/>
        </p:spPr>
        <p:txBody>
          <a:bodyPr wrap="none" rtlCol="0">
            <a:spAutoFit/>
          </a:bodyPr>
          <a:lstStyle/>
          <a:p>
            <a:r>
              <a:rPr lang="en-US" dirty="0">
                <a:latin typeface="Arial Black" panose="020B0A04020102020204" pitchFamily="34" charset="0"/>
              </a:rPr>
              <a:t>Santhosh</a:t>
            </a:r>
          </a:p>
        </p:txBody>
      </p:sp>
      <p:sp>
        <p:nvSpPr>
          <p:cNvPr id="22" name="TextBox 21"/>
          <p:cNvSpPr txBox="1"/>
          <p:nvPr/>
        </p:nvSpPr>
        <p:spPr>
          <a:xfrm>
            <a:off x="827534" y="160118"/>
            <a:ext cx="1465466" cy="400110"/>
          </a:xfrm>
          <a:prstGeom prst="rect">
            <a:avLst/>
          </a:prstGeom>
          <a:noFill/>
        </p:spPr>
        <p:txBody>
          <a:bodyPr wrap="none" rtlCol="0">
            <a:spAutoFit/>
          </a:bodyPr>
          <a:lstStyle/>
          <a:p>
            <a:r>
              <a:rPr lang="en-US" sz="2000" dirty="0">
                <a:solidFill>
                  <a:srgbClr val="7030A0"/>
                </a:solidFill>
                <a:latin typeface="Arial Black" panose="020B0A04020102020204" pitchFamily="34" charset="0"/>
              </a:rPr>
              <a:t>TRAINER</a:t>
            </a:r>
            <a:endParaRPr lang="en-US" dirty="0">
              <a:solidFill>
                <a:srgbClr val="7030A0"/>
              </a:solidFill>
              <a:latin typeface="Arial Black" panose="020B0A04020102020204" pitchFamily="34" charset="0"/>
            </a:endParaRPr>
          </a:p>
        </p:txBody>
      </p:sp>
      <p:sp>
        <p:nvSpPr>
          <p:cNvPr id="24" name="TextBox 23"/>
          <p:cNvSpPr txBox="1"/>
          <p:nvPr/>
        </p:nvSpPr>
        <p:spPr>
          <a:xfrm>
            <a:off x="183768" y="3531288"/>
            <a:ext cx="1287532" cy="369332"/>
          </a:xfrm>
          <a:prstGeom prst="rect">
            <a:avLst/>
          </a:prstGeom>
          <a:noFill/>
        </p:spPr>
        <p:txBody>
          <a:bodyPr wrap="none" rtlCol="0">
            <a:spAutoFit/>
          </a:bodyPr>
          <a:lstStyle/>
          <a:p>
            <a:r>
              <a:rPr lang="en-US" dirty="0">
                <a:latin typeface="Arial Black" panose="020B0A04020102020204" pitchFamily="34" charset="0"/>
              </a:rPr>
              <a:t>Upasana</a:t>
            </a:r>
          </a:p>
        </p:txBody>
      </p:sp>
    </p:spTree>
    <p:extLst>
      <p:ext uri="{BB962C8B-B14F-4D97-AF65-F5344CB8AC3E}">
        <p14:creationId xmlns:p14="http://schemas.microsoft.com/office/powerpoint/2010/main" val="17528117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10E26"/>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 xmlns:a16="http://schemas.microsoft.com/office/drawing/2014/main" id="{5EE73191-38DC-4B52-9B35-85BC0FA2EDAC}"/>
              </a:ext>
            </a:extLst>
          </p:cNvPr>
          <p:cNvSpPr/>
          <p:nvPr/>
        </p:nvSpPr>
        <p:spPr>
          <a:xfrm>
            <a:off x="4405439" y="1863724"/>
            <a:ext cx="7205990" cy="2229305"/>
          </a:xfrm>
          <a:prstGeom prst="rect">
            <a:avLst/>
          </a:prstGeom>
          <a:solidFill>
            <a:srgbClr val="231D4F">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rgbClr val="0D77E1"/>
              </a:solidFill>
            </a:endParaRPr>
          </a:p>
        </p:txBody>
      </p:sp>
      <p:pic>
        <p:nvPicPr>
          <p:cNvPr id="5" name="Picture 4" descr="A building with a metal fence&#10;&#10;Description automatically generated">
            <a:extLst>
              <a:ext uri="{FF2B5EF4-FFF2-40B4-BE49-F238E27FC236}">
                <a16:creationId xmlns="" xmlns:a16="http://schemas.microsoft.com/office/drawing/2014/main" id="{B66644D1-620F-47A2-BD3C-200C0DA153E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95325" y="654791"/>
            <a:ext cx="5029200" cy="5544969"/>
          </a:xfrm>
          <a:prstGeom prst="rect">
            <a:avLst/>
          </a:prstGeom>
        </p:spPr>
      </p:pic>
      <p:sp>
        <p:nvSpPr>
          <p:cNvPr id="2" name="Title 1">
            <a:extLst>
              <a:ext uri="{FF2B5EF4-FFF2-40B4-BE49-F238E27FC236}">
                <a16:creationId xmlns="" xmlns:a16="http://schemas.microsoft.com/office/drawing/2014/main" id="{D5096B68-6C37-4F46-A848-EEC23DC76213}"/>
              </a:ext>
            </a:extLst>
          </p:cNvPr>
          <p:cNvSpPr>
            <a:spLocks noGrp="1"/>
          </p:cNvSpPr>
          <p:nvPr>
            <p:ph type="ctrTitle"/>
          </p:nvPr>
        </p:nvSpPr>
        <p:spPr>
          <a:xfrm>
            <a:off x="6036206" y="2774199"/>
            <a:ext cx="5183337" cy="780214"/>
          </a:xfrm>
        </p:spPr>
        <p:txBody>
          <a:bodyPr wrap="square">
            <a:spAutoFit/>
          </a:bodyPr>
          <a:lstStyle/>
          <a:p>
            <a:pPr algn="l">
              <a:lnSpc>
                <a:spcPts val="6000"/>
              </a:lnSpc>
            </a:pPr>
            <a:r>
              <a:rPr lang="en-ID" dirty="0">
                <a:solidFill>
                  <a:srgbClr val="1BB57E"/>
                </a:solidFill>
              </a:rPr>
              <a:t>THANK YOU</a:t>
            </a:r>
          </a:p>
        </p:txBody>
      </p:sp>
    </p:spTree>
    <p:extLst>
      <p:ext uri="{BB962C8B-B14F-4D97-AF65-F5344CB8AC3E}">
        <p14:creationId xmlns:p14="http://schemas.microsoft.com/office/powerpoint/2010/main" val="21157577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 xmlns:a16="http://schemas.microsoft.com/office/drawing/2014/main" id="{3C9E2E5C-1108-47F0-B48E-FBF94171174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748745" y="428629"/>
            <a:ext cx="2453800" cy="2036442"/>
          </a:xfrm>
          <a:custGeom>
            <a:avLst/>
            <a:gdLst>
              <a:gd name="connsiteX0" fmla="*/ 0 w 2453800"/>
              <a:gd name="connsiteY0" fmla="*/ 0 h 2185721"/>
              <a:gd name="connsiteX1" fmla="*/ 2453800 w 2453800"/>
              <a:gd name="connsiteY1" fmla="*/ 0 h 2185721"/>
              <a:gd name="connsiteX2" fmla="*/ 2453800 w 2453800"/>
              <a:gd name="connsiteY2" fmla="*/ 2185721 h 2185721"/>
              <a:gd name="connsiteX3" fmla="*/ 0 w 2453800"/>
              <a:gd name="connsiteY3" fmla="*/ 2185721 h 2185721"/>
            </a:gdLst>
            <a:ahLst/>
            <a:cxnLst>
              <a:cxn ang="0">
                <a:pos x="connsiteX0" y="connsiteY0"/>
              </a:cxn>
              <a:cxn ang="0">
                <a:pos x="connsiteX1" y="connsiteY1"/>
              </a:cxn>
              <a:cxn ang="0">
                <a:pos x="connsiteX2" y="connsiteY2"/>
              </a:cxn>
              <a:cxn ang="0">
                <a:pos x="connsiteX3" y="connsiteY3"/>
              </a:cxn>
            </a:cxnLst>
            <a:rect l="l" t="t" r="r" b="b"/>
            <a:pathLst>
              <a:path w="2453800" h="2185721">
                <a:moveTo>
                  <a:pt x="0" y="0"/>
                </a:moveTo>
                <a:lnTo>
                  <a:pt x="2453800" y="0"/>
                </a:lnTo>
                <a:lnTo>
                  <a:pt x="2453800" y="2185721"/>
                </a:lnTo>
                <a:lnTo>
                  <a:pt x="0" y="2185721"/>
                </a:lnTo>
                <a:close/>
              </a:path>
            </a:pathLst>
          </a:custGeom>
        </p:spPr>
      </p:pic>
      <p:pic>
        <p:nvPicPr>
          <p:cNvPr id="43" name="Picture 42">
            <a:extLst>
              <a:ext uri="{FF2B5EF4-FFF2-40B4-BE49-F238E27FC236}">
                <a16:creationId xmlns="" xmlns:a16="http://schemas.microsoft.com/office/drawing/2014/main" id="{5B725929-9054-438F-9944-BFEBF692986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31535" y="2657908"/>
            <a:ext cx="2453800" cy="1840350"/>
          </a:xfrm>
          <a:custGeom>
            <a:avLst/>
            <a:gdLst>
              <a:gd name="connsiteX0" fmla="*/ 0 w 2453800"/>
              <a:gd name="connsiteY0" fmla="*/ 0 h 2185721"/>
              <a:gd name="connsiteX1" fmla="*/ 2453800 w 2453800"/>
              <a:gd name="connsiteY1" fmla="*/ 0 h 2185721"/>
              <a:gd name="connsiteX2" fmla="*/ 2453800 w 2453800"/>
              <a:gd name="connsiteY2" fmla="*/ 2185721 h 2185721"/>
              <a:gd name="connsiteX3" fmla="*/ 0 w 2453800"/>
              <a:gd name="connsiteY3" fmla="*/ 2185721 h 2185721"/>
            </a:gdLst>
            <a:ahLst/>
            <a:cxnLst>
              <a:cxn ang="0">
                <a:pos x="connsiteX0" y="connsiteY0"/>
              </a:cxn>
              <a:cxn ang="0">
                <a:pos x="connsiteX1" y="connsiteY1"/>
              </a:cxn>
              <a:cxn ang="0">
                <a:pos x="connsiteX2" y="connsiteY2"/>
              </a:cxn>
              <a:cxn ang="0">
                <a:pos x="connsiteX3" y="connsiteY3"/>
              </a:cxn>
            </a:cxnLst>
            <a:rect l="l" t="t" r="r" b="b"/>
            <a:pathLst>
              <a:path w="2453800" h="2185721">
                <a:moveTo>
                  <a:pt x="0" y="0"/>
                </a:moveTo>
                <a:lnTo>
                  <a:pt x="2453800" y="0"/>
                </a:lnTo>
                <a:lnTo>
                  <a:pt x="2453800" y="2185721"/>
                </a:lnTo>
                <a:lnTo>
                  <a:pt x="0" y="2185721"/>
                </a:lnTo>
                <a:close/>
              </a:path>
            </a:pathLst>
          </a:custGeom>
        </p:spPr>
      </p:pic>
      <p:pic>
        <p:nvPicPr>
          <p:cNvPr id="42" name="Picture 41">
            <a:extLst>
              <a:ext uri="{FF2B5EF4-FFF2-40B4-BE49-F238E27FC236}">
                <a16:creationId xmlns="" xmlns:a16="http://schemas.microsoft.com/office/drawing/2014/main" id="{58357A94-6A53-422A-96F7-5785CBA48D7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614081" y="1254413"/>
            <a:ext cx="2304394" cy="2688205"/>
          </a:xfrm>
          <a:custGeom>
            <a:avLst/>
            <a:gdLst>
              <a:gd name="connsiteX0" fmla="*/ 0 w 2023922"/>
              <a:gd name="connsiteY0" fmla="*/ 0 h 2044522"/>
              <a:gd name="connsiteX1" fmla="*/ 2023922 w 2023922"/>
              <a:gd name="connsiteY1" fmla="*/ 0 h 2044522"/>
              <a:gd name="connsiteX2" fmla="*/ 2023922 w 2023922"/>
              <a:gd name="connsiteY2" fmla="*/ 2044522 h 2044522"/>
              <a:gd name="connsiteX3" fmla="*/ 0 w 2023922"/>
              <a:gd name="connsiteY3" fmla="*/ 2044522 h 2044522"/>
            </a:gdLst>
            <a:ahLst/>
            <a:cxnLst>
              <a:cxn ang="0">
                <a:pos x="connsiteX0" y="connsiteY0"/>
              </a:cxn>
              <a:cxn ang="0">
                <a:pos x="connsiteX1" y="connsiteY1"/>
              </a:cxn>
              <a:cxn ang="0">
                <a:pos x="connsiteX2" y="connsiteY2"/>
              </a:cxn>
              <a:cxn ang="0">
                <a:pos x="connsiteX3" y="connsiteY3"/>
              </a:cxn>
            </a:cxnLst>
            <a:rect l="l" t="t" r="r" b="b"/>
            <a:pathLst>
              <a:path w="2023922" h="2044522">
                <a:moveTo>
                  <a:pt x="0" y="0"/>
                </a:moveTo>
                <a:lnTo>
                  <a:pt x="2023922" y="0"/>
                </a:lnTo>
                <a:lnTo>
                  <a:pt x="2023922" y="2044522"/>
                </a:lnTo>
                <a:lnTo>
                  <a:pt x="0" y="2044522"/>
                </a:lnTo>
                <a:close/>
              </a:path>
            </a:pathLst>
          </a:custGeom>
        </p:spPr>
      </p:pic>
      <p:pic>
        <p:nvPicPr>
          <p:cNvPr id="40" name="Picture 39">
            <a:extLst>
              <a:ext uri="{FF2B5EF4-FFF2-40B4-BE49-F238E27FC236}">
                <a16:creationId xmlns="" xmlns:a16="http://schemas.microsoft.com/office/drawing/2014/main" id="{7E72D3E7-1F53-43A3-9F20-38AAA2821DE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31536" y="4604946"/>
            <a:ext cx="2453799" cy="1840350"/>
          </a:xfrm>
          <a:custGeom>
            <a:avLst/>
            <a:gdLst>
              <a:gd name="connsiteX0" fmla="*/ 0 w 2050379"/>
              <a:gd name="connsiteY0" fmla="*/ 0 h 2044522"/>
              <a:gd name="connsiteX1" fmla="*/ 2050379 w 2050379"/>
              <a:gd name="connsiteY1" fmla="*/ 0 h 2044522"/>
              <a:gd name="connsiteX2" fmla="*/ 2050379 w 2050379"/>
              <a:gd name="connsiteY2" fmla="*/ 2044522 h 2044522"/>
              <a:gd name="connsiteX3" fmla="*/ 0 w 2050379"/>
              <a:gd name="connsiteY3" fmla="*/ 2044522 h 2044522"/>
            </a:gdLst>
            <a:ahLst/>
            <a:cxnLst>
              <a:cxn ang="0">
                <a:pos x="connsiteX0" y="connsiteY0"/>
              </a:cxn>
              <a:cxn ang="0">
                <a:pos x="connsiteX1" y="connsiteY1"/>
              </a:cxn>
              <a:cxn ang="0">
                <a:pos x="connsiteX2" y="connsiteY2"/>
              </a:cxn>
              <a:cxn ang="0">
                <a:pos x="connsiteX3" y="connsiteY3"/>
              </a:cxn>
            </a:cxnLst>
            <a:rect l="l" t="t" r="r" b="b"/>
            <a:pathLst>
              <a:path w="2050379" h="2044522">
                <a:moveTo>
                  <a:pt x="0" y="0"/>
                </a:moveTo>
                <a:lnTo>
                  <a:pt x="2050379" y="0"/>
                </a:lnTo>
                <a:lnTo>
                  <a:pt x="2050379" y="2044522"/>
                </a:lnTo>
                <a:lnTo>
                  <a:pt x="0" y="2044522"/>
                </a:lnTo>
                <a:close/>
              </a:path>
            </a:pathLst>
          </a:custGeom>
        </p:spPr>
      </p:pic>
      <p:pic>
        <p:nvPicPr>
          <p:cNvPr id="45" name="Picture 44">
            <a:extLst>
              <a:ext uri="{FF2B5EF4-FFF2-40B4-BE49-F238E27FC236}">
                <a16:creationId xmlns="" xmlns:a16="http://schemas.microsoft.com/office/drawing/2014/main" id="{52676595-1315-465C-A114-1CCD8090608A}"/>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2837267" y="2716713"/>
            <a:ext cx="2327499" cy="1840350"/>
          </a:xfrm>
          <a:custGeom>
            <a:avLst/>
            <a:gdLst>
              <a:gd name="connsiteX0" fmla="*/ 0 w 2453800"/>
              <a:gd name="connsiteY0" fmla="*/ 0 h 2185721"/>
              <a:gd name="connsiteX1" fmla="*/ 2453800 w 2453800"/>
              <a:gd name="connsiteY1" fmla="*/ 0 h 2185721"/>
              <a:gd name="connsiteX2" fmla="*/ 2453800 w 2453800"/>
              <a:gd name="connsiteY2" fmla="*/ 2185721 h 2185721"/>
              <a:gd name="connsiteX3" fmla="*/ 0 w 2453800"/>
              <a:gd name="connsiteY3" fmla="*/ 2185721 h 2185721"/>
            </a:gdLst>
            <a:ahLst/>
            <a:cxnLst>
              <a:cxn ang="0">
                <a:pos x="connsiteX0" y="connsiteY0"/>
              </a:cxn>
              <a:cxn ang="0">
                <a:pos x="connsiteX1" y="connsiteY1"/>
              </a:cxn>
              <a:cxn ang="0">
                <a:pos x="connsiteX2" y="connsiteY2"/>
              </a:cxn>
              <a:cxn ang="0">
                <a:pos x="connsiteX3" y="connsiteY3"/>
              </a:cxn>
            </a:cxnLst>
            <a:rect l="l" t="t" r="r" b="b"/>
            <a:pathLst>
              <a:path w="2453800" h="2185721">
                <a:moveTo>
                  <a:pt x="0" y="0"/>
                </a:moveTo>
                <a:lnTo>
                  <a:pt x="2453800" y="0"/>
                </a:lnTo>
                <a:lnTo>
                  <a:pt x="2453800" y="2185721"/>
                </a:lnTo>
                <a:lnTo>
                  <a:pt x="0" y="2185721"/>
                </a:lnTo>
                <a:close/>
              </a:path>
            </a:pathLst>
          </a:custGeom>
        </p:spPr>
      </p:pic>
      <p:pic>
        <p:nvPicPr>
          <p:cNvPr id="36" name="Picture 35">
            <a:extLst>
              <a:ext uri="{FF2B5EF4-FFF2-40B4-BE49-F238E27FC236}">
                <a16:creationId xmlns="" xmlns:a16="http://schemas.microsoft.com/office/drawing/2014/main" id="{BCD47C97-207D-449D-AF17-F0F84072BFE1}"/>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31535" y="0"/>
            <a:ext cx="2453800" cy="2508826"/>
          </a:xfrm>
          <a:custGeom>
            <a:avLst/>
            <a:gdLst>
              <a:gd name="connsiteX0" fmla="*/ 0 w 5476496"/>
              <a:gd name="connsiteY0" fmla="*/ 0 h 2044522"/>
              <a:gd name="connsiteX1" fmla="*/ 5476496 w 5476496"/>
              <a:gd name="connsiteY1" fmla="*/ 0 h 2044522"/>
              <a:gd name="connsiteX2" fmla="*/ 5476496 w 5476496"/>
              <a:gd name="connsiteY2" fmla="*/ 2044522 h 2044522"/>
              <a:gd name="connsiteX3" fmla="*/ 0 w 5476496"/>
              <a:gd name="connsiteY3" fmla="*/ 2044522 h 2044522"/>
            </a:gdLst>
            <a:ahLst/>
            <a:cxnLst>
              <a:cxn ang="0">
                <a:pos x="connsiteX0" y="connsiteY0"/>
              </a:cxn>
              <a:cxn ang="0">
                <a:pos x="connsiteX1" y="connsiteY1"/>
              </a:cxn>
              <a:cxn ang="0">
                <a:pos x="connsiteX2" y="connsiteY2"/>
              </a:cxn>
              <a:cxn ang="0">
                <a:pos x="connsiteX3" y="connsiteY3"/>
              </a:cxn>
            </a:cxnLst>
            <a:rect l="l" t="t" r="r" b="b"/>
            <a:pathLst>
              <a:path w="5476496" h="2044522">
                <a:moveTo>
                  <a:pt x="0" y="0"/>
                </a:moveTo>
                <a:lnTo>
                  <a:pt x="5476496" y="0"/>
                </a:lnTo>
                <a:lnTo>
                  <a:pt x="5476496" y="2044522"/>
                </a:lnTo>
                <a:lnTo>
                  <a:pt x="0" y="2044522"/>
                </a:lnTo>
                <a:close/>
              </a:path>
            </a:pathLst>
          </a:custGeom>
        </p:spPr>
      </p:pic>
      <p:sp>
        <p:nvSpPr>
          <p:cNvPr id="22" name="Rectangle 21">
            <a:extLst>
              <a:ext uri="{FF2B5EF4-FFF2-40B4-BE49-F238E27FC236}">
                <a16:creationId xmlns="" xmlns:a16="http://schemas.microsoft.com/office/drawing/2014/main" id="{79FE5283-B009-4EE3-A9B2-2F7A4D62AD40}"/>
              </a:ext>
            </a:extLst>
          </p:cNvPr>
          <p:cNvSpPr/>
          <p:nvPr/>
        </p:nvSpPr>
        <p:spPr>
          <a:xfrm>
            <a:off x="7713406" y="360099"/>
            <a:ext cx="2993923" cy="430887"/>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dirty="0">
                <a:solidFill>
                  <a:srgbClr val="083D65"/>
                </a:solidFill>
                <a:latin typeface="Segoe UI" panose="020B0502040204020203" pitchFamily="34" charset="0"/>
                <a:cs typeface="Segoe UI" panose="020B0502040204020203" pitchFamily="34" charset="0"/>
              </a:rPr>
              <a:t>FUN AT WORK</a:t>
            </a:r>
            <a:endParaRPr kumimoji="0" lang="en-US" sz="2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pic>
        <p:nvPicPr>
          <p:cNvPr id="3" name="Picture 2">
            <a:extLst>
              <a:ext uri="{FF2B5EF4-FFF2-40B4-BE49-F238E27FC236}">
                <a16:creationId xmlns="" xmlns:a16="http://schemas.microsoft.com/office/drawing/2014/main" id="{BF90DA19-E052-4AD8-8BFB-2A15283EAC4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14081" y="207279"/>
            <a:ext cx="1564760" cy="1047134"/>
          </a:xfrm>
          <a:prstGeom prst="rect">
            <a:avLst/>
          </a:prstGeom>
        </p:spPr>
      </p:pic>
      <p:pic>
        <p:nvPicPr>
          <p:cNvPr id="13" name="Picture 12">
            <a:extLst>
              <a:ext uri="{FF2B5EF4-FFF2-40B4-BE49-F238E27FC236}">
                <a16:creationId xmlns="" xmlns:a16="http://schemas.microsoft.com/office/drawing/2014/main" id="{2B734409-EBB8-4F04-9AEE-B5C88A1929E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94575" y="1420445"/>
            <a:ext cx="2172057" cy="25048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a:extLst>
              <a:ext uri="{FF2B5EF4-FFF2-40B4-BE49-F238E27FC236}">
                <a16:creationId xmlns="" xmlns:a16="http://schemas.microsoft.com/office/drawing/2014/main" id="{0D5E8204-2D29-4A4F-9EAA-2E4922C0B40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837267" y="4808705"/>
            <a:ext cx="2365278" cy="1620666"/>
          </a:xfrm>
          <a:prstGeom prst="rect">
            <a:avLst/>
          </a:prstGeom>
        </p:spPr>
      </p:pic>
      <p:pic>
        <p:nvPicPr>
          <p:cNvPr id="17" name="Picture 16">
            <a:extLst>
              <a:ext uri="{FF2B5EF4-FFF2-40B4-BE49-F238E27FC236}">
                <a16:creationId xmlns="" xmlns:a16="http://schemas.microsoft.com/office/drawing/2014/main" id="{562BBA72-8028-48AA-AF9E-6A1F5EEB883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82521" y="4405541"/>
            <a:ext cx="1724363" cy="2237756"/>
          </a:xfrm>
          <a:prstGeom prst="rect">
            <a:avLst/>
          </a:prstGeom>
        </p:spPr>
      </p:pic>
      <p:pic>
        <p:nvPicPr>
          <p:cNvPr id="19" name="Picture 18">
            <a:extLst>
              <a:ext uri="{FF2B5EF4-FFF2-40B4-BE49-F238E27FC236}">
                <a16:creationId xmlns="" xmlns:a16="http://schemas.microsoft.com/office/drawing/2014/main" id="{52215590-2AEA-439E-9027-C7DD3233CFD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451543" y="4138413"/>
            <a:ext cx="2255786" cy="2504884"/>
          </a:xfrm>
          <a:prstGeom prst="rect">
            <a:avLst/>
          </a:prstGeom>
        </p:spPr>
      </p:pic>
      <p:pic>
        <p:nvPicPr>
          <p:cNvPr id="20" name="Picture 19">
            <a:extLst>
              <a:ext uri="{FF2B5EF4-FFF2-40B4-BE49-F238E27FC236}">
                <a16:creationId xmlns="" xmlns:a16="http://schemas.microsoft.com/office/drawing/2014/main" id="{B440197D-5B20-4382-8298-7E76A358636D}"/>
              </a:ext>
            </a:extLst>
          </p:cNvPr>
          <p:cNvPicPr>
            <a:picLocks noChangeAspect="1"/>
          </p:cNvPicPr>
          <p:nvPr/>
        </p:nvPicPr>
        <p:blipFill>
          <a:blip r:embed="rId13"/>
          <a:stretch>
            <a:fillRect/>
          </a:stretch>
        </p:blipFill>
        <p:spPr>
          <a:xfrm>
            <a:off x="10290835" y="-313934"/>
            <a:ext cx="1902117" cy="1902117"/>
          </a:xfrm>
          <a:prstGeom prst="rect">
            <a:avLst/>
          </a:prstGeom>
        </p:spPr>
      </p:pic>
    </p:spTree>
    <p:extLst>
      <p:ext uri="{BB962C8B-B14F-4D97-AF65-F5344CB8AC3E}">
        <p14:creationId xmlns:p14="http://schemas.microsoft.com/office/powerpoint/2010/main" val="34489306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902970"/>
            <a:ext cx="9566911" cy="1051559"/>
          </a:xfrm>
        </p:spPr>
        <p:txBody>
          <a:bodyPr/>
          <a:lstStyle/>
          <a:p>
            <a:r>
              <a:rPr lang="en-US" sz="4400" dirty="0">
                <a:ln w="3175" cmpd="sng">
                  <a:noFill/>
                </a:ln>
                <a:solidFill>
                  <a:schemeClr val="accent4">
                    <a:lumMod val="20000"/>
                    <a:lumOff val="80000"/>
                  </a:schemeClr>
                </a:solidFill>
                <a:latin typeface="Times"/>
                <a:ea typeface="+mj-lt"/>
                <a:cs typeface="+mj-lt"/>
              </a:rPr>
              <a:t>Objective of the Training</a:t>
            </a:r>
            <a:endParaRPr lang="en-US" dirty="0">
              <a:solidFill>
                <a:schemeClr val="accent4">
                  <a:lumMod val="20000"/>
                  <a:lumOff val="80000"/>
                </a:schemeClr>
              </a:solidFill>
            </a:endParaRPr>
          </a:p>
        </p:txBody>
      </p:sp>
      <p:sp>
        <p:nvSpPr>
          <p:cNvPr id="3" name="Content Placeholder 2"/>
          <p:cNvSpPr>
            <a:spLocks noGrp="1"/>
          </p:cNvSpPr>
          <p:nvPr>
            <p:ph idx="1"/>
          </p:nvPr>
        </p:nvSpPr>
        <p:spPr>
          <a:xfrm>
            <a:off x="182880" y="2514600"/>
            <a:ext cx="6972300" cy="3504841"/>
          </a:xfrm>
        </p:spPr>
        <p:txBody>
          <a:bodyPr/>
          <a:lstStyle/>
          <a:p>
            <a:pPr marL="0" lvl="0" indent="0" algn="just" defTabSz="457200">
              <a:lnSpc>
                <a:spcPct val="100000"/>
              </a:lnSpc>
              <a:spcBef>
                <a:spcPct val="20000"/>
              </a:spcBef>
              <a:spcAft>
                <a:spcPts val="600"/>
              </a:spcAft>
              <a:buClr>
                <a:srgbClr val="AB946B"/>
              </a:buClr>
              <a:buSzPct val="115000"/>
              <a:buNone/>
            </a:pPr>
            <a:r>
              <a:rPr lang="en-US" sz="4000" dirty="0">
                <a:solidFill>
                  <a:schemeClr val="bg1">
                    <a:lumMod val="95000"/>
                  </a:schemeClr>
                </a:solidFill>
                <a:latin typeface="Times New Roman" panose="02020603050405020304" pitchFamily="18" charset="0"/>
                <a:cs typeface="Times New Roman" panose="02020603050405020304" pitchFamily="18" charset="0"/>
              </a:rPr>
              <a:t>Become a Full Stack developer by gaining all the skills required to work with front-end and back-end technologies.</a:t>
            </a:r>
          </a:p>
          <a:p>
            <a:endParaRPr lang="en-US" dirty="0"/>
          </a:p>
        </p:txBody>
      </p:sp>
      <p:sp>
        <p:nvSpPr>
          <p:cNvPr id="5" name="Slide Number Placeholder 4"/>
          <p:cNvSpPr>
            <a:spLocks noGrp="1"/>
          </p:cNvSpPr>
          <p:nvPr>
            <p:ph type="sldNum" sz="quarter" idx="12"/>
          </p:nvPr>
        </p:nvSpPr>
        <p:spPr/>
        <p:txBody>
          <a:bodyPr/>
          <a:lstStyle/>
          <a:p>
            <a:fld id="{CF25293F-90B6-45AB-8342-A371567C769B}" type="slidenum">
              <a:rPr lang="en-ID" smtClean="0"/>
              <a:t>2</a:t>
            </a:fld>
            <a:endParaRPr lang="en-ID"/>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2426" y="1622311"/>
            <a:ext cx="4500000" cy="45000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4130" y="-282689"/>
            <a:ext cx="1905000" cy="1905000"/>
          </a:xfrm>
          <a:prstGeom prst="rect">
            <a:avLst/>
          </a:prstGeom>
        </p:spPr>
      </p:pic>
    </p:spTree>
    <p:extLst>
      <p:ext uri="{BB962C8B-B14F-4D97-AF65-F5344CB8AC3E}">
        <p14:creationId xmlns:p14="http://schemas.microsoft.com/office/powerpoint/2010/main" val="5722772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6161" y="589561"/>
            <a:ext cx="6162675" cy="443198"/>
          </a:xfrm>
        </p:spPr>
        <p:txBody>
          <a:bodyPr/>
          <a:lstStyle/>
          <a:p>
            <a:pPr algn="ctr"/>
            <a:r>
              <a:rPr lang="en-US" dirty="0" smtClean="0">
                <a:latin typeface="Century" panose="02040604050505020304" pitchFamily="18" charset="0"/>
              </a:rPr>
              <a:t>MVC </a:t>
            </a:r>
            <a:endParaRPr lang="en-US" dirty="0">
              <a:latin typeface="Century" panose="02040604050505020304" pitchFamily="18" charset="0"/>
            </a:endParaRPr>
          </a:p>
        </p:txBody>
      </p:sp>
      <p:sp>
        <p:nvSpPr>
          <p:cNvPr id="5" name="Slide Number Placeholder 4"/>
          <p:cNvSpPr>
            <a:spLocks noGrp="1"/>
          </p:cNvSpPr>
          <p:nvPr>
            <p:ph type="sldNum" sz="quarter" idx="12"/>
          </p:nvPr>
        </p:nvSpPr>
        <p:spPr/>
        <p:txBody>
          <a:bodyPr/>
          <a:lstStyle/>
          <a:p>
            <a:fld id="{CF25293F-90B6-45AB-8342-A371567C769B}" type="slidenum">
              <a:rPr lang="en-ID" smtClean="0"/>
              <a:t>3</a:t>
            </a:fld>
            <a:endParaRPr lang="en-ID"/>
          </a:p>
        </p:txBody>
      </p:sp>
      <p:pic>
        <p:nvPicPr>
          <p:cNvPr id="9" name="Content Placeholder 8">
            <a:extLst>
              <a:ext uri="{FF2B5EF4-FFF2-40B4-BE49-F238E27FC236}">
                <a16:creationId xmlns="" xmlns:a16="http://schemas.microsoft.com/office/drawing/2014/main" id="{82461585-4A9F-44C3-885F-BA5EA5E649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08498" y="1526458"/>
            <a:ext cx="7502302" cy="4362450"/>
          </a:xfrm>
        </p:spPr>
      </p:pic>
      <p:pic>
        <p:nvPicPr>
          <p:cNvPr id="10" name="Picture 9">
            <a:extLst>
              <a:ext uri="{FF2B5EF4-FFF2-40B4-BE49-F238E27FC236}">
                <a16:creationId xmlns="" xmlns:a16="http://schemas.microsoft.com/office/drawing/2014/main" id="{8E9AE0A7-BE07-47D1-A439-AB4C7D78AF4E}"/>
              </a:ext>
            </a:extLst>
          </p:cNvPr>
          <p:cNvPicPr>
            <a:picLocks noChangeAspect="1"/>
          </p:cNvPicPr>
          <p:nvPr/>
        </p:nvPicPr>
        <p:blipFill>
          <a:blip r:embed="rId3"/>
          <a:stretch>
            <a:fillRect/>
          </a:stretch>
        </p:blipFill>
        <p:spPr>
          <a:xfrm>
            <a:off x="10210800" y="-139899"/>
            <a:ext cx="1902117" cy="1902117"/>
          </a:xfrm>
          <a:prstGeom prst="rect">
            <a:avLst/>
          </a:prstGeom>
        </p:spPr>
      </p:pic>
    </p:spTree>
    <p:extLst>
      <p:ext uri="{BB962C8B-B14F-4D97-AF65-F5344CB8AC3E}">
        <p14:creationId xmlns:p14="http://schemas.microsoft.com/office/powerpoint/2010/main" val="8438868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8" name="Content Placehold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14775" y="1600200"/>
            <a:ext cx="2314575" cy="4362450"/>
          </a:xfrm>
        </p:spPr>
      </p:pic>
      <p:sp>
        <p:nvSpPr>
          <p:cNvPr id="4" name="Footer Placeholder 3"/>
          <p:cNvSpPr>
            <a:spLocks noGrp="1"/>
          </p:cNvSpPr>
          <p:nvPr>
            <p:ph type="ftr" sz="quarter" idx="11"/>
          </p:nvPr>
        </p:nvSpPr>
        <p:spPr/>
        <p:txBody>
          <a:bodyPr/>
          <a:lstStyle/>
          <a:p>
            <a:r>
              <a:rPr lang="en-ID"/>
              <a:t>Insert Your Footer Here</a:t>
            </a:r>
          </a:p>
        </p:txBody>
      </p:sp>
      <p:sp>
        <p:nvSpPr>
          <p:cNvPr id="5" name="Slide Number Placeholder 4"/>
          <p:cNvSpPr>
            <a:spLocks noGrp="1"/>
          </p:cNvSpPr>
          <p:nvPr>
            <p:ph type="sldNum" sz="quarter" idx="12"/>
          </p:nvPr>
        </p:nvSpPr>
        <p:spPr/>
        <p:txBody>
          <a:bodyPr/>
          <a:lstStyle/>
          <a:p>
            <a:fld id="{CF25293F-90B6-45AB-8342-A371567C769B}" type="slidenum">
              <a:rPr lang="en-ID" smtClean="0"/>
              <a:t>4</a:t>
            </a:fld>
            <a:endParaRPr lang="en-ID"/>
          </a:p>
        </p:txBody>
      </p:sp>
      <p:pic>
        <p:nvPicPr>
          <p:cNvPr id="6" name="Picture 5"/>
          <p:cNvPicPr/>
          <p:nvPr/>
        </p:nvPicPr>
        <p:blipFill>
          <a:blip r:embed="rId3"/>
          <a:stretch>
            <a:fillRect/>
          </a:stretch>
        </p:blipFill>
        <p:spPr>
          <a:xfrm>
            <a:off x="0" y="0"/>
            <a:ext cx="12192000" cy="6858000"/>
          </a:xfrm>
          <a:prstGeom prst="rect">
            <a:avLst/>
          </a:prstGeom>
        </p:spPr>
      </p:pic>
      <p:pic>
        <p:nvPicPr>
          <p:cNvPr id="7" name="Picture 6"/>
          <p:cNvPicPr>
            <a:picLocks noChangeAspect="1"/>
          </p:cNvPicPr>
          <p:nvPr/>
        </p:nvPicPr>
        <p:blipFill>
          <a:blip r:embed="rId4"/>
          <a:stretch>
            <a:fillRect/>
          </a:stretch>
        </p:blipFill>
        <p:spPr>
          <a:xfrm>
            <a:off x="10289883" y="-55709"/>
            <a:ext cx="1902117" cy="1902117"/>
          </a:xfrm>
          <a:prstGeom prst="rect">
            <a:avLst/>
          </a:prstGeom>
        </p:spPr>
      </p:pic>
    </p:spTree>
    <p:extLst>
      <p:ext uri="{BB962C8B-B14F-4D97-AF65-F5344CB8AC3E}">
        <p14:creationId xmlns:p14="http://schemas.microsoft.com/office/powerpoint/2010/main" val="35074140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9035" y="585443"/>
            <a:ext cx="6162675" cy="443198"/>
          </a:xfrm>
        </p:spPr>
        <p:txBody>
          <a:bodyPr/>
          <a:lstStyle/>
          <a:p>
            <a:pPr algn="ctr"/>
            <a:r>
              <a:rPr lang="en-US" dirty="0" smtClean="0"/>
              <a:t>ER Diagram</a:t>
            </a:r>
            <a:endParaRPr lang="en-US"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84976" y="1451610"/>
            <a:ext cx="8827753" cy="4629150"/>
          </a:xfrm>
        </p:spPr>
      </p:pic>
      <p:sp>
        <p:nvSpPr>
          <p:cNvPr id="5" name="Slide Number Placeholder 4"/>
          <p:cNvSpPr>
            <a:spLocks noGrp="1"/>
          </p:cNvSpPr>
          <p:nvPr>
            <p:ph type="sldNum" sz="quarter" idx="12"/>
          </p:nvPr>
        </p:nvSpPr>
        <p:spPr/>
        <p:txBody>
          <a:bodyPr/>
          <a:lstStyle/>
          <a:p>
            <a:fld id="{CF25293F-90B6-45AB-8342-A371567C769B}" type="slidenum">
              <a:rPr lang="en-ID" smtClean="0"/>
              <a:t>5</a:t>
            </a:fld>
            <a:endParaRPr lang="en-ID"/>
          </a:p>
        </p:txBody>
      </p:sp>
      <p:pic>
        <p:nvPicPr>
          <p:cNvPr id="7" name="Picture 6"/>
          <p:cNvPicPr>
            <a:picLocks noChangeAspect="1"/>
          </p:cNvPicPr>
          <p:nvPr/>
        </p:nvPicPr>
        <p:blipFill>
          <a:blip r:embed="rId3"/>
          <a:stretch>
            <a:fillRect/>
          </a:stretch>
        </p:blipFill>
        <p:spPr>
          <a:xfrm>
            <a:off x="10289883" y="-144017"/>
            <a:ext cx="1902117" cy="1902117"/>
          </a:xfrm>
          <a:prstGeom prst="rect">
            <a:avLst/>
          </a:prstGeom>
        </p:spPr>
      </p:pic>
    </p:spTree>
    <p:extLst>
      <p:ext uri="{BB962C8B-B14F-4D97-AF65-F5344CB8AC3E}">
        <p14:creationId xmlns:p14="http://schemas.microsoft.com/office/powerpoint/2010/main" val="2590538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645" y="352783"/>
            <a:ext cx="6162675" cy="790217"/>
          </a:xfrm>
        </p:spPr>
        <p:txBody>
          <a:bodyPr/>
          <a:lstStyle/>
          <a:p>
            <a:pPr algn="ctr"/>
            <a:r>
              <a:rPr lang="en-US" sz="4800" dirty="0"/>
              <a:t>Full Stack Architecture</a:t>
            </a:r>
            <a:r>
              <a:rPr lang="en-US" dirty="0"/>
              <a:t/>
            </a:r>
            <a:br>
              <a:rPr lang="en-US" dirty="0"/>
            </a:b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393" y="1449349"/>
            <a:ext cx="11769213" cy="5350852"/>
          </a:xfrm>
          <a:effectLst>
            <a:softEdge rad="0"/>
          </a:effectLst>
        </p:spPr>
      </p:pic>
      <p:sp>
        <p:nvSpPr>
          <p:cNvPr id="5" name="Slide Number Placeholder 4"/>
          <p:cNvSpPr>
            <a:spLocks noGrp="1"/>
          </p:cNvSpPr>
          <p:nvPr>
            <p:ph type="sldNum" sz="quarter" idx="12"/>
          </p:nvPr>
        </p:nvSpPr>
        <p:spPr/>
        <p:txBody>
          <a:bodyPr/>
          <a:lstStyle/>
          <a:p>
            <a:fld id="{CF25293F-90B6-45AB-8342-A371567C769B}" type="slidenum">
              <a:rPr lang="en-ID" smtClean="0"/>
              <a:t>6</a:t>
            </a:fld>
            <a:endParaRPr lang="en-ID"/>
          </a:p>
        </p:txBody>
      </p:sp>
      <p:pic>
        <p:nvPicPr>
          <p:cNvPr id="3" name="Picture 2">
            <a:extLst>
              <a:ext uri="{FF2B5EF4-FFF2-40B4-BE49-F238E27FC236}">
                <a16:creationId xmlns="" xmlns:a16="http://schemas.microsoft.com/office/drawing/2014/main" id="{4C9FF4D3-E8AD-489D-9EED-FB803CE19D7B}"/>
              </a:ext>
            </a:extLst>
          </p:cNvPr>
          <p:cNvPicPr>
            <a:picLocks noChangeAspect="1"/>
          </p:cNvPicPr>
          <p:nvPr/>
        </p:nvPicPr>
        <p:blipFill>
          <a:blip r:embed="rId3"/>
          <a:stretch>
            <a:fillRect/>
          </a:stretch>
        </p:blipFill>
        <p:spPr>
          <a:xfrm>
            <a:off x="10289883" y="-305284"/>
            <a:ext cx="1902117" cy="1902117"/>
          </a:xfrm>
          <a:prstGeom prst="rect">
            <a:avLst/>
          </a:prstGeom>
        </p:spPr>
      </p:pic>
    </p:spTree>
    <p:extLst>
      <p:ext uri="{BB962C8B-B14F-4D97-AF65-F5344CB8AC3E}">
        <p14:creationId xmlns:p14="http://schemas.microsoft.com/office/powerpoint/2010/main" val="17791844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51811" y="724567"/>
            <a:ext cx="6978650" cy="886397"/>
          </a:xfrm>
        </p:spPr>
        <p:txBody>
          <a:bodyPr/>
          <a:lstStyle/>
          <a:p>
            <a:pPr algn="ctr"/>
            <a:r>
              <a:rPr lang="en-US" dirty="0">
                <a:latin typeface="Constantia" panose="02030602050306030303" pitchFamily="18" charset="0"/>
                <a:cs typeface="Andalus" panose="02020603050405020304" pitchFamily="18" charset="-78"/>
              </a:rPr>
              <a:t>Project </a:t>
            </a:r>
            <a:r>
              <a:rPr lang="en-US" dirty="0" smtClean="0">
                <a:latin typeface="Constantia" panose="02030602050306030303" pitchFamily="18" charset="0"/>
                <a:cs typeface="Andalus" panose="02020603050405020304" pitchFamily="18" charset="-78"/>
              </a:rPr>
              <a:t/>
            </a:r>
            <a:br>
              <a:rPr lang="en-US" dirty="0" smtClean="0">
                <a:latin typeface="Constantia" panose="02030602050306030303" pitchFamily="18" charset="0"/>
                <a:cs typeface="Andalus" panose="02020603050405020304" pitchFamily="18" charset="-78"/>
              </a:rPr>
            </a:br>
            <a:r>
              <a:rPr lang="en-US" dirty="0" smtClean="0">
                <a:latin typeface="Constantia" panose="02030602050306030303" pitchFamily="18" charset="0"/>
                <a:cs typeface="Andalus" panose="02020603050405020304" pitchFamily="18" charset="-78"/>
              </a:rPr>
              <a:t> E-Commerce </a:t>
            </a:r>
            <a:r>
              <a:rPr lang="en-US" dirty="0">
                <a:latin typeface="Constantia" panose="02030602050306030303" pitchFamily="18" charset="0"/>
                <a:cs typeface="Andalus" panose="02020603050405020304" pitchFamily="18" charset="-78"/>
              </a:rPr>
              <a:t>Web Application</a:t>
            </a:r>
          </a:p>
        </p:txBody>
      </p:sp>
      <p:sp>
        <p:nvSpPr>
          <p:cNvPr id="3" name="Content Placeholder 2"/>
          <p:cNvSpPr>
            <a:spLocks noGrp="1"/>
          </p:cNvSpPr>
          <p:nvPr>
            <p:ph idx="1"/>
          </p:nvPr>
        </p:nvSpPr>
        <p:spPr>
          <a:xfrm>
            <a:off x="514350" y="2053651"/>
            <a:ext cx="10873105" cy="3779233"/>
          </a:xfrm>
        </p:spPr>
        <p:txBody>
          <a:bodyPr>
            <a:normAutofit/>
          </a:bodyPr>
          <a:lstStyle/>
          <a:p>
            <a:endParaRPr lang="en-US" sz="2400" dirty="0">
              <a:latin typeface="Century" panose="02040604050505020304" pitchFamily="18" charset="0"/>
            </a:endParaRPr>
          </a:p>
          <a:p>
            <a:r>
              <a:rPr lang="en-US" sz="2000" dirty="0">
                <a:latin typeface="Century" panose="02040604050505020304" pitchFamily="18" charset="0"/>
              </a:rPr>
              <a:t>E-Commerce Web Application allows us to perform all shopping related  CRUDe  operations.</a:t>
            </a:r>
          </a:p>
          <a:p>
            <a:endParaRPr lang="en-US" sz="2400" dirty="0">
              <a:latin typeface="Century" panose="02040604050505020304" pitchFamily="18" charset="0"/>
            </a:endParaRPr>
          </a:p>
          <a:p>
            <a:endParaRPr lang="en-US" sz="2400" dirty="0">
              <a:latin typeface="Century" panose="02040604050505020304" pitchFamily="18" charset="0"/>
            </a:endParaRPr>
          </a:p>
        </p:txBody>
      </p:sp>
      <p:sp>
        <p:nvSpPr>
          <p:cNvPr id="5" name="Slide Number Placeholder 4"/>
          <p:cNvSpPr>
            <a:spLocks noGrp="1"/>
          </p:cNvSpPr>
          <p:nvPr>
            <p:ph type="sldNum" sz="quarter" idx="12"/>
          </p:nvPr>
        </p:nvSpPr>
        <p:spPr/>
        <p:txBody>
          <a:bodyPr/>
          <a:lstStyle/>
          <a:p>
            <a:fld id="{CF25293F-90B6-45AB-8342-A371567C769B}" type="slidenum">
              <a:rPr lang="en-ID" smtClean="0"/>
              <a:t>7</a:t>
            </a:fld>
            <a:endParaRPr lang="en-ID"/>
          </a:p>
        </p:txBody>
      </p:sp>
      <p:pic>
        <p:nvPicPr>
          <p:cNvPr id="6" name="Picture 5"/>
          <p:cNvPicPr>
            <a:picLocks noChangeAspect="1"/>
          </p:cNvPicPr>
          <p:nvPr/>
        </p:nvPicPr>
        <p:blipFill>
          <a:blip r:embed="rId2"/>
          <a:stretch>
            <a:fillRect/>
          </a:stretch>
        </p:blipFill>
        <p:spPr>
          <a:xfrm>
            <a:off x="10166884" y="-89998"/>
            <a:ext cx="1902117" cy="1902117"/>
          </a:xfrm>
          <a:prstGeom prst="rect">
            <a:avLst/>
          </a:prstGeom>
        </p:spPr>
      </p:pic>
    </p:spTree>
    <p:extLst>
      <p:ext uri="{BB962C8B-B14F-4D97-AF65-F5344CB8AC3E}">
        <p14:creationId xmlns:p14="http://schemas.microsoft.com/office/powerpoint/2010/main" val="8291494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0973" y="566057"/>
            <a:ext cx="9661797" cy="5785272"/>
          </a:xfrm>
        </p:spPr>
      </p:pic>
      <p:sp>
        <p:nvSpPr>
          <p:cNvPr id="5" name="Slide Number Placeholder 4"/>
          <p:cNvSpPr>
            <a:spLocks noGrp="1"/>
          </p:cNvSpPr>
          <p:nvPr>
            <p:ph type="sldNum" sz="quarter" idx="12"/>
          </p:nvPr>
        </p:nvSpPr>
        <p:spPr/>
        <p:txBody>
          <a:bodyPr/>
          <a:lstStyle/>
          <a:p>
            <a:fld id="{CF25293F-90B6-45AB-8342-A371567C769B}" type="slidenum">
              <a:rPr lang="en-ID" smtClean="0"/>
              <a:t>8</a:t>
            </a:fld>
            <a:endParaRPr lang="en-ID" dirty="0"/>
          </a:p>
        </p:txBody>
      </p:sp>
    </p:spTree>
    <p:extLst>
      <p:ext uri="{BB962C8B-B14F-4D97-AF65-F5344CB8AC3E}">
        <p14:creationId xmlns:p14="http://schemas.microsoft.com/office/powerpoint/2010/main" val="24777355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1353" y="1254245"/>
            <a:ext cx="6162675" cy="443198"/>
          </a:xfrm>
        </p:spPr>
        <p:txBody>
          <a:bodyPr/>
          <a:lstStyle/>
          <a:p>
            <a:pPr algn="ctr"/>
            <a:r>
              <a:rPr lang="en-US" dirty="0">
                <a:latin typeface="Constantia" panose="02030602050306030303" pitchFamily="18" charset="0"/>
                <a:cs typeface="Andalus" panose="02020603050405020304" pitchFamily="18" charset="-78"/>
              </a:rPr>
              <a:t>Problem</a:t>
            </a:r>
            <a:r>
              <a:rPr lang="en-US" dirty="0">
                <a:latin typeface="Constantia" panose="02030602050306030303" pitchFamily="18" charset="0"/>
                <a:cs typeface="Aharoni" panose="02010803020104030203" pitchFamily="2" charset="-79"/>
              </a:rPr>
              <a:t> </a:t>
            </a:r>
            <a:r>
              <a:rPr lang="en-US" dirty="0">
                <a:latin typeface="Constantia" panose="02030602050306030303" pitchFamily="18" charset="0"/>
                <a:cs typeface="Andalus" panose="02020603050405020304" pitchFamily="18" charset="-78"/>
              </a:rPr>
              <a:t>Definition</a:t>
            </a:r>
          </a:p>
        </p:txBody>
      </p:sp>
      <p:sp>
        <p:nvSpPr>
          <p:cNvPr id="3" name="Content Placeholder 2"/>
          <p:cNvSpPr>
            <a:spLocks noGrp="1"/>
          </p:cNvSpPr>
          <p:nvPr>
            <p:ph idx="1"/>
          </p:nvPr>
        </p:nvSpPr>
        <p:spPr>
          <a:xfrm>
            <a:off x="701675" y="2743200"/>
            <a:ext cx="10788650" cy="3792796"/>
          </a:xfrm>
        </p:spPr>
        <p:txBody>
          <a:bodyPr>
            <a:normAutofit/>
          </a:bodyPr>
          <a:lstStyle/>
          <a:p>
            <a:r>
              <a:rPr lang="en-US" sz="2400" dirty="0">
                <a:latin typeface="Century" panose="02040604050505020304" pitchFamily="18" charset="0"/>
              </a:rPr>
              <a:t>To develop an interactive Ecommerce Application where one can perform Online Shopping</a:t>
            </a:r>
          </a:p>
        </p:txBody>
      </p:sp>
      <p:sp>
        <p:nvSpPr>
          <p:cNvPr id="5" name="Slide Number Placeholder 4"/>
          <p:cNvSpPr>
            <a:spLocks noGrp="1"/>
          </p:cNvSpPr>
          <p:nvPr>
            <p:ph type="sldNum" sz="quarter" idx="12"/>
          </p:nvPr>
        </p:nvSpPr>
        <p:spPr/>
        <p:txBody>
          <a:bodyPr/>
          <a:lstStyle/>
          <a:p>
            <a:fld id="{CF25293F-90B6-45AB-8342-A371567C769B}" type="slidenum">
              <a:rPr lang="en-ID" smtClean="0"/>
              <a:t>9</a:t>
            </a:fld>
            <a:endParaRPr lang="en-ID"/>
          </a:p>
        </p:txBody>
      </p:sp>
      <p:pic>
        <p:nvPicPr>
          <p:cNvPr id="6" name="Picture 5"/>
          <p:cNvPicPr>
            <a:picLocks noChangeAspect="1"/>
          </p:cNvPicPr>
          <p:nvPr/>
        </p:nvPicPr>
        <p:blipFill>
          <a:blip r:embed="rId2"/>
          <a:stretch>
            <a:fillRect/>
          </a:stretch>
        </p:blipFill>
        <p:spPr>
          <a:xfrm>
            <a:off x="10083508" y="0"/>
            <a:ext cx="1902117" cy="1902117"/>
          </a:xfrm>
          <a:prstGeom prst="rect">
            <a:avLst/>
          </a:prstGeom>
        </p:spPr>
      </p:pic>
    </p:spTree>
    <p:extLst>
      <p:ext uri="{BB962C8B-B14F-4D97-AF65-F5344CB8AC3E}">
        <p14:creationId xmlns:p14="http://schemas.microsoft.com/office/powerpoint/2010/main" val="16267701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0">
      <a:majorFont>
        <a:latin typeface="Corbel"/>
        <a:ea typeface=""/>
        <a:cs typeface=""/>
      </a:majorFont>
      <a:minorFont>
        <a:latin typeface="Corbe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solidFill>
              <a:srgbClr val="0D77E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FE9F7"/>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1950</TotalTime>
  <Words>134</Words>
  <Application>Microsoft Office PowerPoint</Application>
  <PresentationFormat>Widescreen</PresentationFormat>
  <Paragraphs>44</Paragraphs>
  <Slides>17</Slides>
  <Notes>0</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17</vt:i4>
      </vt:variant>
    </vt:vector>
  </HeadingPairs>
  <TitlesOfParts>
    <vt:vector size="32" baseType="lpstr">
      <vt:lpstr>Aharoni</vt:lpstr>
      <vt:lpstr>Andalus</vt:lpstr>
      <vt:lpstr>Arial</vt:lpstr>
      <vt:lpstr>Arial Black</vt:lpstr>
      <vt:lpstr>Calibri</vt:lpstr>
      <vt:lpstr>Calibri Light</vt:lpstr>
      <vt:lpstr>Century</vt:lpstr>
      <vt:lpstr>Century Gothic</vt:lpstr>
      <vt:lpstr>Constantia</vt:lpstr>
      <vt:lpstr>Corbel</vt:lpstr>
      <vt:lpstr>Segoe UI</vt:lpstr>
      <vt:lpstr>Times</vt:lpstr>
      <vt:lpstr>Times New Roman</vt:lpstr>
      <vt:lpstr>Office Theme</vt:lpstr>
      <vt:lpstr>2_Office Theme</vt:lpstr>
      <vt:lpstr>WELCOME TO </vt:lpstr>
      <vt:lpstr>Objective of the Training</vt:lpstr>
      <vt:lpstr>MVC </vt:lpstr>
      <vt:lpstr>PowerPoint Presentation</vt:lpstr>
      <vt:lpstr>ER Diagram</vt:lpstr>
      <vt:lpstr>Full Stack Architecture </vt:lpstr>
      <vt:lpstr>Project   E-Commerce Web Application</vt:lpstr>
      <vt:lpstr>PowerPoint Presentation</vt:lpstr>
      <vt:lpstr>Problem Definition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it 24slides</dc:creator>
  <cp:lastModifiedBy>slk</cp:lastModifiedBy>
  <cp:revision>100</cp:revision>
  <dcterms:created xsi:type="dcterms:W3CDTF">2019-07-10T03:17:29Z</dcterms:created>
  <dcterms:modified xsi:type="dcterms:W3CDTF">2020-01-17T07:28:09Z</dcterms:modified>
</cp:coreProperties>
</file>